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8"/>
  </p:handoutMasterIdLst>
  <p:sldIdLst>
    <p:sldId id="289" r:id="rId2"/>
    <p:sldId id="290" r:id="rId3"/>
    <p:sldId id="291" r:id="rId4"/>
    <p:sldId id="300" r:id="rId5"/>
    <p:sldId id="292" r:id="rId6"/>
    <p:sldId id="295" r:id="rId7"/>
    <p:sldId id="301" r:id="rId8"/>
    <p:sldId id="302" r:id="rId9"/>
    <p:sldId id="293" r:id="rId10"/>
    <p:sldId id="296" r:id="rId11"/>
    <p:sldId id="297" r:id="rId12"/>
    <p:sldId id="298" r:id="rId13"/>
    <p:sldId id="311" r:id="rId14"/>
    <p:sldId id="308" r:id="rId15"/>
    <p:sldId id="294" r:id="rId16"/>
    <p:sldId id="3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e" id="{43986C6C-63D9-4538-A9D1-C451ADC45174}">
          <p14:sldIdLst>
            <p14:sldId id="289"/>
            <p14:sldId id="290"/>
            <p14:sldId id="291"/>
            <p14:sldId id="300"/>
          </p14:sldIdLst>
        </p14:section>
        <p14:section name="Afternoon Snack" id="{F7AAA3DE-CA44-4407-8E4B-0ADE163B3EF8}">
          <p14:sldIdLst>
            <p14:sldId id="292"/>
            <p14:sldId id="295"/>
            <p14:sldId id="301"/>
            <p14:sldId id="302"/>
          </p14:sldIdLst>
        </p14:section>
        <p14:section name="Dinner" id="{01D8789A-E0EF-4AC8-87C2-CFB3C285F3A6}">
          <p14:sldIdLst>
            <p14:sldId id="293"/>
            <p14:sldId id="296"/>
            <p14:sldId id="297"/>
            <p14:sldId id="298"/>
            <p14:sldId id="311"/>
          </p14:sldIdLst>
        </p14:section>
        <p14:section name="Bedtime Snack" id="{E8B2B3BF-52E7-406B-87F5-33888E34D8F6}">
          <p14:sldIdLst>
            <p14:sldId id="308"/>
            <p14:sldId id="294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D6E"/>
    <a:srgbClr val="FBA1C1"/>
    <a:srgbClr val="81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8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14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187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01-44DE-AFB0-D19C651BB6C4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01-44DE-AFB0-D19C651BB6C4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01-44DE-AFB0-D19C651BB6C4}"/>
              </c:ext>
            </c:extLst>
          </c:dPt>
          <c:dLbls>
            <c:dLbl>
              <c:idx val="0"/>
              <c:layout>
                <c:manualLayout>
                  <c:x val="0.10760677236148689"/>
                  <c:y val="-0.2270147273257509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201-44DE-AFB0-D19C651BB6C4}"/>
                </c:ext>
              </c:extLst>
            </c:dLbl>
            <c:dLbl>
              <c:idx val="1"/>
              <c:layout>
                <c:manualLayout>
                  <c:x val="-1.8063050780718421E-2"/>
                  <c:y val="7.8137941090697001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201-44DE-AFB0-D19C651BB6C4}"/>
                </c:ext>
              </c:extLst>
            </c:dLbl>
            <c:dLbl>
              <c:idx val="2"/>
              <c:layout>
                <c:manualLayout>
                  <c:x val="-7.5204413591295136E-3"/>
                  <c:y val="-3.381452318460192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201-44DE-AFB0-D19C651BB6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0.76</c:v>
                </c:pt>
                <c:pt idx="1">
                  <c:v>0.11</c:v>
                </c:pt>
                <c:pt idx="2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01-44DE-AFB0-D19C651BB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F1-4ABE-85EA-1ADBBA1C405B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F1-4ABE-85EA-1ADBBA1C405B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F1-4ABE-85EA-1ADBBA1C405B}"/>
              </c:ext>
            </c:extLst>
          </c:dPt>
          <c:dLbls>
            <c:dLbl>
              <c:idx val="0"/>
              <c:layout>
                <c:manualLayout>
                  <c:x val="-1.8969301363923701E-3"/>
                  <c:y val="-2.26908719743365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EF1-4ABE-85EA-1ADBBA1C405B}"/>
                </c:ext>
              </c:extLst>
            </c:dLbl>
            <c:dLbl>
              <c:idx val="1"/>
              <c:layout>
                <c:manualLayout>
                  <c:x val="-5.7463711606747722E-2"/>
                  <c:y val="-7.199183435404044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EF1-4ABE-85EA-1ADBBA1C405B}"/>
                </c:ext>
              </c:extLst>
            </c:dLbl>
            <c:dLbl>
              <c:idx val="2"/>
              <c:layout>
                <c:manualLayout>
                  <c:x val="2.1754991332762611E-3"/>
                  <c:y val="9.4240303295421409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EF1-4ABE-85EA-1ADBBA1C40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0.08</c:v>
                </c:pt>
                <c:pt idx="1">
                  <c:v>0.78</c:v>
                </c:pt>
                <c:pt idx="2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EF1-4ABE-85EA-1ADBBA1C40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9B-4B42-BF8B-893A13B8C9E1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B-4B42-BF8B-893A13B8C9E1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9B-4B42-BF8B-893A13B8C9E1}"/>
              </c:ext>
            </c:extLst>
          </c:dPt>
          <c:dLbls>
            <c:dLbl>
              <c:idx val="0"/>
              <c:layout>
                <c:manualLayout>
                  <c:x val="-8.2333353789445524E-3"/>
                  <c:y val="-1.528346456692913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19B-4B42-BF8B-893A13B8C9E1}"/>
                </c:ext>
              </c:extLst>
            </c:dLbl>
            <c:dLbl>
              <c:idx val="1"/>
              <c:layout>
                <c:manualLayout>
                  <c:x val="-8.8846047471815882E-3"/>
                  <c:y val="-1.090288713910761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B-4B42-BF8B-893A13B8C9E1}"/>
                </c:ext>
              </c:extLst>
            </c:dLbl>
            <c:dLbl>
              <c:idx val="2"/>
              <c:layout>
                <c:manualLayout>
                  <c:x val="2.1754991332762611E-3"/>
                  <c:y val="9.4240303295421409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19B-4B42-BF8B-893A13B8C9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</c:v>
                </c:pt>
                <c:pt idx="1">
                  <c:v>0.18</c:v>
                </c:pt>
                <c:pt idx="2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9B-4B42-BF8B-893A13B8C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C-40DC-91F9-129823F15E46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C-40DC-91F9-129823F15E46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2C-40DC-91F9-129823F15E46}"/>
              </c:ext>
            </c:extLst>
          </c:dPt>
          <c:dLbls>
            <c:dLbl>
              <c:idx val="0"/>
              <c:layout>
                <c:manualLayout>
                  <c:x val="-8.2333353789445524E-3"/>
                  <c:y val="-1.528346456692913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2C-40DC-91F9-129823F15E46}"/>
                </c:ext>
              </c:extLst>
            </c:dLbl>
            <c:dLbl>
              <c:idx val="1"/>
              <c:layout>
                <c:manualLayout>
                  <c:x val="-8.8846047471815882E-3"/>
                  <c:y val="-1.090288713910761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B2C-40DC-91F9-129823F15E46}"/>
                </c:ext>
              </c:extLst>
            </c:dLbl>
            <c:dLbl>
              <c:idx val="2"/>
              <c:layout>
                <c:manualLayout>
                  <c:x val="2.1754991332762611E-3"/>
                  <c:y val="9.4240303295421409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B2C-40DC-91F9-129823F15E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0.48</c:v>
                </c:pt>
                <c:pt idx="1">
                  <c:v>0.16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2C-40DC-91F9-129823F15E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9C-4B77-8442-C62CD427DEB8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9C-4B77-8442-C62CD427DEB8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9C-4B77-8442-C62CD427DEB8}"/>
              </c:ext>
            </c:extLst>
          </c:dPt>
          <c:dLbls>
            <c:dLbl>
              <c:idx val="0"/>
              <c:layout>
                <c:manualLayout>
                  <c:x val="-1.8969301363923701E-3"/>
                  <c:y val="-2.82464275298920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39C-4B77-8442-C62CD427DEB8}"/>
                </c:ext>
              </c:extLst>
            </c:dLbl>
            <c:dLbl>
              <c:idx val="1"/>
              <c:layout>
                <c:manualLayout>
                  <c:x val="-1.0996739828032329E-2"/>
                  <c:y val="2.060075823855215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39C-4B77-8442-C62CD427DEB8}"/>
                </c:ext>
              </c:extLst>
            </c:dLbl>
            <c:dLbl>
              <c:idx val="2"/>
              <c:layout>
                <c:manualLayout>
                  <c:x val="-2.0487710284252192E-3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39C-4B77-8442-C62CD427D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</c:v>
                </c:pt>
                <c:pt idx="1">
                  <c:v>0.3</c:v>
                </c:pt>
                <c:pt idx="2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9C-4B77-8442-C62CD427D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D7-494D-8F6E-718C0FC98997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D7-494D-8F6E-718C0FC989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D7-494D-8F6E-718C0FC98997}"/>
              </c:ext>
            </c:extLst>
          </c:dPt>
          <c:dLbls>
            <c:dLbl>
              <c:idx val="0"/>
              <c:layout>
                <c:manualLayout>
                  <c:x val="-2.3018280944899387E-2"/>
                  <c:y val="-3.380198308544771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6D7-494D-8F6E-718C0FC98997}"/>
                </c:ext>
              </c:extLst>
            </c:dLbl>
            <c:dLbl>
              <c:idx val="1"/>
              <c:layout>
                <c:manualLayout>
                  <c:x val="1.0124610980474725E-2"/>
                  <c:y val="-5.3473315835520559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6D7-494D-8F6E-718C0FC98997}"/>
                </c:ext>
              </c:extLst>
            </c:dLbl>
            <c:dLbl>
              <c:idx val="2"/>
              <c:layout>
                <c:manualLayout>
                  <c:x val="-2.0487710284251806E-3"/>
                  <c:y val="-0.141650189559638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6D7-494D-8F6E-718C0FC989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0.45</c:v>
                </c:pt>
                <c:pt idx="1">
                  <c:v>0.55000000000000004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6D7-494D-8F6E-718C0FC989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D7-494D-8F6E-718C0FC98997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D7-494D-8F6E-718C0FC98997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D7-494D-8F6E-718C0FC98997}"/>
              </c:ext>
            </c:extLst>
          </c:dPt>
          <c:dLbls>
            <c:dLbl>
              <c:idx val="0"/>
              <c:layout>
                <c:manualLayout>
                  <c:x val="-2.3018280944899387E-2"/>
                  <c:y val="-3.380198308544771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6D7-494D-8F6E-718C0FC98997}"/>
                </c:ext>
              </c:extLst>
            </c:dLbl>
            <c:dLbl>
              <c:idx val="1"/>
              <c:layout>
                <c:manualLayout>
                  <c:x val="1.0124610980474725E-2"/>
                  <c:y val="-5.3473315835520559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6D7-494D-8F6E-718C0FC98997}"/>
                </c:ext>
              </c:extLst>
            </c:dLbl>
            <c:dLbl>
              <c:idx val="2"/>
              <c:layout>
                <c:manualLayout>
                  <c:x val="-2.0487710284251806E-3"/>
                  <c:y val="-1.3872411781860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6D7-494D-8F6E-718C0FC989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0.46</c:v>
                </c:pt>
                <c:pt idx="1">
                  <c:v>0.52</c:v>
                </c:pt>
                <c:pt idx="2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6D7-494D-8F6E-718C0FC989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9C-4B77-8442-C62CD427DEB8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9C-4B77-8442-C62CD427DEB8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9C-4B77-8442-C62CD427DEB8}"/>
              </c:ext>
            </c:extLst>
          </c:dPt>
          <c:dLbls>
            <c:dLbl>
              <c:idx val="0"/>
              <c:layout>
                <c:manualLayout>
                  <c:x val="-1.8969301363923701E-3"/>
                  <c:y val="-2.82464275298920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39C-4B77-8442-C62CD427DEB8}"/>
                </c:ext>
              </c:extLst>
            </c:dLbl>
            <c:dLbl>
              <c:idx val="1"/>
              <c:layout>
                <c:manualLayout>
                  <c:x val="-1.0996739828032329E-2"/>
                  <c:y val="2.060075823855215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39C-4B77-8442-C62CD427DEB8}"/>
                </c:ext>
              </c:extLst>
            </c:dLbl>
            <c:dLbl>
              <c:idx val="2"/>
              <c:layout>
                <c:manualLayout>
                  <c:x val="-2.0487710284252192E-3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39C-4B77-8442-C62CD427D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</c:v>
                </c:pt>
                <c:pt idx="1">
                  <c:v>0.28000000000000003</c:v>
                </c:pt>
                <c:pt idx="2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9C-4B77-8442-C62CD427D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07-4CD2-9104-BC99D79E0D22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07-4CD2-9104-BC99D79E0D22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07-4CD2-9104-BC99D79E0D22}"/>
              </c:ext>
            </c:extLst>
          </c:dPt>
          <c:dLbls>
            <c:dLbl>
              <c:idx val="0"/>
              <c:layout>
                <c:manualLayout>
                  <c:x val="-3.9171255690508937E-3"/>
                  <c:y val="-7.3675998833479485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807-4CD2-9104-BC99D79E0D22}"/>
                </c:ext>
              </c:extLst>
            </c:dLbl>
            <c:dLbl>
              <c:idx val="1"/>
              <c:layout>
                <c:manualLayout>
                  <c:x val="-1.5353526537330698E-2"/>
                  <c:y val="-1.8810148731408574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807-4CD2-9104-BC99D79E0D22}"/>
                </c:ext>
              </c:extLst>
            </c:dLbl>
            <c:dLbl>
              <c:idx val="2"/>
              <c:layout>
                <c:manualLayout>
                  <c:x val="-2.471335292256991E-3"/>
                  <c:y val="-1.367424905220180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807-4CD2-9104-BC99D79E0D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0.22</c:v>
                </c:pt>
                <c:pt idx="1">
                  <c:v>0.42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07-4CD2-9104-BC99D79E0D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F8-41DA-BF61-3D51591E84B2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F8-41DA-BF61-3D51591E84B2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F8-41DA-BF61-3D51591E84B2}"/>
              </c:ext>
            </c:extLst>
          </c:dPt>
          <c:dLbls>
            <c:dLbl>
              <c:idx val="0"/>
              <c:layout>
                <c:manualLayout>
                  <c:x val="4.2457906561472358E-2"/>
                  <c:y val="-0.196764946048410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0F8-41DA-BF61-3D51591E84B2}"/>
                </c:ext>
              </c:extLst>
            </c:dLbl>
            <c:dLbl>
              <c:idx val="1"/>
              <c:layout>
                <c:manualLayout>
                  <c:x val="-3.0005955555688604E-2"/>
                  <c:y val="1.68748906386700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0F8-41DA-BF61-3D51591E84B2}"/>
                </c:ext>
              </c:extLst>
            </c:dLbl>
            <c:dLbl>
              <c:idx val="2"/>
              <c:layout>
                <c:manualLayout>
                  <c:x val="-2.1057986756081531E-2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0F8-41DA-BF61-3D51591E84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0.69</c:v>
                </c:pt>
                <c:pt idx="1">
                  <c:v>0.04</c:v>
                </c:pt>
                <c:pt idx="2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F8-41DA-BF61-3D51591E84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9C-4B77-8442-C62CD427DEB8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9C-4B77-8442-C62CD427DEB8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9C-4B77-8442-C62CD427DEB8}"/>
              </c:ext>
            </c:extLst>
          </c:dPt>
          <c:dLbls>
            <c:dLbl>
              <c:idx val="0"/>
              <c:layout>
                <c:manualLayout>
                  <c:x val="-1.8969301363923701E-3"/>
                  <c:y val="-2.82464275298920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39C-4B77-8442-C62CD427DEB8}"/>
                </c:ext>
              </c:extLst>
            </c:dLbl>
            <c:dLbl>
              <c:idx val="1"/>
              <c:layout>
                <c:manualLayout>
                  <c:x val="-1.0996739828032329E-2"/>
                  <c:y val="2.060075823855215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39C-4B77-8442-C62CD427DEB8}"/>
                </c:ext>
              </c:extLst>
            </c:dLbl>
            <c:dLbl>
              <c:idx val="2"/>
              <c:layout>
                <c:manualLayout>
                  <c:x val="-2.0487710284252192E-3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39C-4B77-8442-C62CD427D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0.42</c:v>
                </c:pt>
                <c:pt idx="1">
                  <c:v>0.34</c:v>
                </c:pt>
                <c:pt idx="2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9C-4B77-8442-C62CD427D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16-4F30-A909-555DEBE4D941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16-4F30-A909-555DEBE4D941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16-4F30-A909-555DEBE4D941}"/>
              </c:ext>
            </c:extLst>
          </c:dPt>
          <c:dLbls>
            <c:dLbl>
              <c:idx val="0"/>
              <c:layout>
                <c:manualLayout>
                  <c:x val="1.2218083482071991E-2"/>
                  <c:y val="-7.599151488725514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916-4F30-A909-555DEBE4D941}"/>
                </c:ext>
              </c:extLst>
            </c:dLbl>
            <c:dLbl>
              <c:idx val="1"/>
              <c:layout>
                <c:manualLayout>
                  <c:x val="-4.5913343381708905E-3"/>
                  <c:y val="1.146424991029457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916-4F30-A909-555DEBE4D941}"/>
                </c:ext>
              </c:extLst>
            </c:dLbl>
            <c:dLbl>
              <c:idx val="2"/>
              <c:layout>
                <c:manualLayout>
                  <c:x val="3.6587950768406735E-2"/>
                  <c:y val="-8.691486992047650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916-4F30-A909-555DEBE4D9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0.45</c:v>
                </c:pt>
                <c:pt idx="1">
                  <c:v>0.12</c:v>
                </c:pt>
                <c:pt idx="2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916-4F30-A909-555DEBE4D9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D2-44ED-B60C-F7AEF05DCF06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D2-44ED-B60C-F7AEF05DCF06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D2-44ED-B60C-F7AEF05DCF06}"/>
              </c:ext>
            </c:extLst>
          </c:dPt>
          <c:dLbls>
            <c:dLbl>
              <c:idx val="0"/>
              <c:layout>
                <c:manualLayout>
                  <c:x val="2.1520494445825388E-4"/>
                  <c:y val="-9.727909011373579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7D2-44ED-B60C-F7AEF05DCF06}"/>
                </c:ext>
              </c:extLst>
            </c:dLbl>
            <c:dLbl>
              <c:idx val="1"/>
              <c:layout>
                <c:manualLayout>
                  <c:x val="5.2367312597488752E-2"/>
                  <c:y val="-1.643627879848352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7D2-44ED-B60C-F7AEF05DCF06}"/>
                </c:ext>
              </c:extLst>
            </c:dLbl>
            <c:dLbl>
              <c:idx val="2"/>
              <c:layout>
                <c:manualLayout>
                  <c:x val="-2.0487710284251806E-3"/>
                  <c:y val="9.4240303295414611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7D2-44ED-B60C-F7AEF05DCF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0.15</c:v>
                </c:pt>
                <c:pt idx="1">
                  <c:v>0.74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7D2-44ED-B60C-F7AEF05DCF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9C-4B77-8442-C62CD427DEB8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9C-4B77-8442-C62CD427DEB8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9C-4B77-8442-C62CD427DEB8}"/>
              </c:ext>
            </c:extLst>
          </c:dPt>
          <c:dLbls>
            <c:dLbl>
              <c:idx val="0"/>
              <c:layout>
                <c:manualLayout>
                  <c:x val="-1.8969301363923701E-3"/>
                  <c:y val="-2.82464275298920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39C-4B77-8442-C62CD427DEB8}"/>
                </c:ext>
              </c:extLst>
            </c:dLbl>
            <c:dLbl>
              <c:idx val="1"/>
              <c:layout>
                <c:manualLayout>
                  <c:x val="-1.0996739828032329E-2"/>
                  <c:y val="2.060075823855215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39C-4B77-8442-C62CD427DEB8}"/>
                </c:ext>
              </c:extLst>
            </c:dLbl>
            <c:dLbl>
              <c:idx val="2"/>
              <c:layout>
                <c:manualLayout>
                  <c:x val="-2.0487710284252192E-3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39C-4B77-8442-C62CD427D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0.43</c:v>
                </c:pt>
                <c:pt idx="1">
                  <c:v>0.22</c:v>
                </c:pt>
                <c:pt idx="2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9C-4B77-8442-C62CD427D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9C-4B77-8442-C62CD427DEB8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9C-4B77-8442-C62CD427DEB8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9C-4B77-8442-C62CD427DEB8}"/>
              </c:ext>
            </c:extLst>
          </c:dPt>
          <c:dLbls>
            <c:dLbl>
              <c:idx val="0"/>
              <c:layout>
                <c:manualLayout>
                  <c:x val="-1.8969301363923701E-3"/>
                  <c:y val="-2.82464275298920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39C-4B77-8442-C62CD427DEB8}"/>
                </c:ext>
              </c:extLst>
            </c:dLbl>
            <c:dLbl>
              <c:idx val="1"/>
              <c:layout>
                <c:manualLayout>
                  <c:x val="-1.0996739828032329E-2"/>
                  <c:y val="2.060075823855215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39C-4B77-8442-C62CD427DEB8}"/>
                </c:ext>
              </c:extLst>
            </c:dLbl>
            <c:dLbl>
              <c:idx val="2"/>
              <c:layout>
                <c:manualLayout>
                  <c:x val="-2.0487710284252192E-3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39C-4B77-8442-C62CD427D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0.42</c:v>
                </c:pt>
                <c:pt idx="1">
                  <c:v>0.32</c:v>
                </c:pt>
                <c:pt idx="2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9C-4B77-8442-C62CD427D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rgbClr val="FDDD6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57-4317-9AE0-BFBD091AAC01}"/>
              </c:ext>
            </c:extLst>
          </c:dPt>
          <c:dPt>
            <c:idx val="1"/>
            <c:bubble3D val="0"/>
            <c:spPr>
              <a:solidFill>
                <a:srgbClr val="FBA1C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57-4317-9AE0-BFBD091AAC01}"/>
              </c:ext>
            </c:extLst>
          </c:dPt>
          <c:dPt>
            <c:idx val="2"/>
            <c:bubble3D val="0"/>
            <c:spPr>
              <a:solidFill>
                <a:srgbClr val="81E5E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057-4317-9AE0-BFBD091AAC01}"/>
              </c:ext>
            </c:extLst>
          </c:dPt>
          <c:dLbls>
            <c:dLbl>
              <c:idx val="0"/>
              <c:layout>
                <c:manualLayout>
                  <c:x val="-2.3018280944899387E-2"/>
                  <c:y val="-3.380198308544771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057-4317-9AE0-BFBD091AAC01}"/>
                </c:ext>
              </c:extLst>
            </c:dLbl>
            <c:dLbl>
              <c:idx val="1"/>
              <c:layout>
                <c:manualLayout>
                  <c:x val="-1.5221009989733693E-2"/>
                  <c:y val="1.31711869349663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057-4317-9AE0-BFBD091AAC01}"/>
                </c:ext>
              </c:extLst>
            </c:dLbl>
            <c:dLbl>
              <c:idx val="2"/>
              <c:layout>
                <c:manualLayout>
                  <c:x val="-2.0487710284251806E-3"/>
                  <c:y val="9.4240303295414611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057-4317-9AE0-BFBD091AAC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0.36</c:v>
                </c:pt>
                <c:pt idx="1">
                  <c:v>0.23</c:v>
                </c:pt>
                <c:pt idx="2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057-4317-9AE0-BFBD091AA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E63B5-AC1D-4BD3-B0FA-7E3FAEC0063C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B09A6-B190-4BFF-883A-F01690DFD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73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80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9034963" y="1990843"/>
            <a:ext cx="3157037" cy="2433578"/>
          </a:xfrm>
          <a:custGeom>
            <a:avLst/>
            <a:gdLst>
              <a:gd name="connsiteX0" fmla="*/ 0 w 3157037"/>
              <a:gd name="connsiteY0" fmla="*/ 0 h 2433578"/>
              <a:gd name="connsiteX1" fmla="*/ 3157037 w 3157037"/>
              <a:gd name="connsiteY1" fmla="*/ 0 h 2433578"/>
              <a:gd name="connsiteX2" fmla="*/ 3157037 w 3157037"/>
              <a:gd name="connsiteY2" fmla="*/ 2433578 h 2433578"/>
              <a:gd name="connsiteX3" fmla="*/ 420907 w 3157037"/>
              <a:gd name="connsiteY3" fmla="*/ 2433578 h 243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7037" h="2433578">
                <a:moveTo>
                  <a:pt x="0" y="0"/>
                </a:moveTo>
                <a:lnTo>
                  <a:pt x="3157037" y="0"/>
                </a:lnTo>
                <a:lnTo>
                  <a:pt x="3157037" y="2433578"/>
                </a:lnTo>
                <a:lnTo>
                  <a:pt x="420907" y="2433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5907183" y="1990842"/>
            <a:ext cx="3555289" cy="2433579"/>
          </a:xfrm>
          <a:custGeom>
            <a:avLst/>
            <a:gdLst>
              <a:gd name="connsiteX0" fmla="*/ 386498 w 3555289"/>
              <a:gd name="connsiteY0" fmla="*/ 0 h 2433579"/>
              <a:gd name="connsiteX1" fmla="*/ 3126369 w 3555289"/>
              <a:gd name="connsiteY1" fmla="*/ 0 h 2433579"/>
              <a:gd name="connsiteX2" fmla="*/ 3555289 w 3555289"/>
              <a:gd name="connsiteY2" fmla="*/ 2433579 h 2433579"/>
              <a:gd name="connsiteX3" fmla="*/ 0 w 3555289"/>
              <a:gd name="connsiteY3" fmla="*/ 2433579 h 24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289" h="2433579">
                <a:moveTo>
                  <a:pt x="386498" y="0"/>
                </a:moveTo>
                <a:lnTo>
                  <a:pt x="3126369" y="0"/>
                </a:lnTo>
                <a:lnTo>
                  <a:pt x="3555289" y="2433579"/>
                </a:lnTo>
                <a:lnTo>
                  <a:pt x="0" y="2433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2742192" y="1990843"/>
            <a:ext cx="3550576" cy="2433579"/>
          </a:xfrm>
          <a:custGeom>
            <a:avLst/>
            <a:gdLst>
              <a:gd name="connsiteX0" fmla="*/ 0 w 3550576"/>
              <a:gd name="connsiteY0" fmla="*/ 0 h 2433579"/>
              <a:gd name="connsiteX1" fmla="*/ 3550576 w 3550576"/>
              <a:gd name="connsiteY1" fmla="*/ 0 h 2433579"/>
              <a:gd name="connsiteX2" fmla="*/ 3164077 w 3550576"/>
              <a:gd name="connsiteY2" fmla="*/ 2433579 h 2433579"/>
              <a:gd name="connsiteX3" fmla="*/ 414779 w 3550576"/>
              <a:gd name="connsiteY3" fmla="*/ 2433579 h 24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0576" h="2433579">
                <a:moveTo>
                  <a:pt x="0" y="0"/>
                </a:moveTo>
                <a:lnTo>
                  <a:pt x="3550576" y="0"/>
                </a:lnTo>
                <a:lnTo>
                  <a:pt x="3164077" y="2433579"/>
                </a:lnTo>
                <a:lnTo>
                  <a:pt x="414779" y="2433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1990843"/>
            <a:ext cx="3157038" cy="2433578"/>
          </a:xfrm>
          <a:custGeom>
            <a:avLst/>
            <a:gdLst>
              <a:gd name="connsiteX0" fmla="*/ 0 w 3157038"/>
              <a:gd name="connsiteY0" fmla="*/ 0 h 2433578"/>
              <a:gd name="connsiteX1" fmla="*/ 2745558 w 3157038"/>
              <a:gd name="connsiteY1" fmla="*/ 0 h 2433578"/>
              <a:gd name="connsiteX2" fmla="*/ 3157038 w 3157038"/>
              <a:gd name="connsiteY2" fmla="*/ 2433578 h 2433578"/>
              <a:gd name="connsiteX3" fmla="*/ 0 w 3157038"/>
              <a:gd name="connsiteY3" fmla="*/ 2433578 h 243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7038" h="2433578">
                <a:moveTo>
                  <a:pt x="0" y="0"/>
                </a:moveTo>
                <a:lnTo>
                  <a:pt x="2745558" y="0"/>
                </a:lnTo>
                <a:lnTo>
                  <a:pt x="3157038" y="2433578"/>
                </a:lnTo>
                <a:lnTo>
                  <a:pt x="0" y="2433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553144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7974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6096000" y="3067756"/>
            <a:ext cx="6102338" cy="3790244"/>
          </a:xfrm>
          <a:custGeom>
            <a:avLst/>
            <a:gdLst>
              <a:gd name="connsiteX0" fmla="*/ 6102338 w 6102338"/>
              <a:gd name="connsiteY0" fmla="*/ 0 h 3790244"/>
              <a:gd name="connsiteX1" fmla="*/ 6102338 w 6102338"/>
              <a:gd name="connsiteY1" fmla="*/ 3790244 h 3790244"/>
              <a:gd name="connsiteX2" fmla="*/ 210691 w 6102338"/>
              <a:gd name="connsiteY2" fmla="*/ 3790244 h 3790244"/>
              <a:gd name="connsiteX3" fmla="*/ 0 w 6102338"/>
              <a:gd name="connsiteY3" fmla="*/ 362389 h 3790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2338" h="3790244">
                <a:moveTo>
                  <a:pt x="6102338" y="0"/>
                </a:moveTo>
                <a:lnTo>
                  <a:pt x="6102338" y="3790244"/>
                </a:lnTo>
                <a:lnTo>
                  <a:pt x="210691" y="3790244"/>
                </a:lnTo>
                <a:lnTo>
                  <a:pt x="0" y="3623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-1" y="3432104"/>
            <a:ext cx="6300355" cy="3425896"/>
          </a:xfrm>
          <a:custGeom>
            <a:avLst/>
            <a:gdLst>
              <a:gd name="connsiteX0" fmla="*/ 6094615 w 6300355"/>
              <a:gd name="connsiteY0" fmla="*/ 0 h 3425896"/>
              <a:gd name="connsiteX1" fmla="*/ 6300355 w 6300355"/>
              <a:gd name="connsiteY1" fmla="*/ 3425896 h 3425896"/>
              <a:gd name="connsiteX2" fmla="*/ 0 w 6300355"/>
              <a:gd name="connsiteY2" fmla="*/ 3425896 h 3425896"/>
              <a:gd name="connsiteX3" fmla="*/ 0 w 6300355"/>
              <a:gd name="connsiteY3" fmla="*/ 358140 h 342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355" h="3425896">
                <a:moveTo>
                  <a:pt x="6094615" y="0"/>
                </a:moveTo>
                <a:lnTo>
                  <a:pt x="6300355" y="3425896"/>
                </a:lnTo>
                <a:lnTo>
                  <a:pt x="0" y="3425896"/>
                </a:lnTo>
                <a:lnTo>
                  <a:pt x="0" y="358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5894815" y="3104"/>
            <a:ext cx="6300355" cy="3425896"/>
          </a:xfrm>
          <a:custGeom>
            <a:avLst/>
            <a:gdLst>
              <a:gd name="connsiteX0" fmla="*/ 0 w 6300355"/>
              <a:gd name="connsiteY0" fmla="*/ 0 h 3425896"/>
              <a:gd name="connsiteX1" fmla="*/ 6300355 w 6300355"/>
              <a:gd name="connsiteY1" fmla="*/ 0 h 3425896"/>
              <a:gd name="connsiteX2" fmla="*/ 6300355 w 6300355"/>
              <a:gd name="connsiteY2" fmla="*/ 3067756 h 3425896"/>
              <a:gd name="connsiteX3" fmla="*/ 205740 w 6300355"/>
              <a:gd name="connsiteY3" fmla="*/ 3425896 h 342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355" h="3425896">
                <a:moveTo>
                  <a:pt x="0" y="0"/>
                </a:moveTo>
                <a:lnTo>
                  <a:pt x="6300355" y="0"/>
                </a:lnTo>
                <a:lnTo>
                  <a:pt x="6300355" y="3067756"/>
                </a:lnTo>
                <a:lnTo>
                  <a:pt x="205740" y="34258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2338" cy="3790244"/>
          </a:xfrm>
          <a:custGeom>
            <a:avLst/>
            <a:gdLst>
              <a:gd name="connsiteX0" fmla="*/ 0 w 6102338"/>
              <a:gd name="connsiteY0" fmla="*/ 0 h 3790244"/>
              <a:gd name="connsiteX1" fmla="*/ 5891647 w 6102338"/>
              <a:gd name="connsiteY1" fmla="*/ 0 h 3790244"/>
              <a:gd name="connsiteX2" fmla="*/ 6102338 w 6102338"/>
              <a:gd name="connsiteY2" fmla="*/ 3427855 h 3790244"/>
              <a:gd name="connsiteX3" fmla="*/ 0 w 6102338"/>
              <a:gd name="connsiteY3" fmla="*/ 3790244 h 3790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2338" h="3790244">
                <a:moveTo>
                  <a:pt x="0" y="0"/>
                </a:moveTo>
                <a:lnTo>
                  <a:pt x="5891647" y="0"/>
                </a:lnTo>
                <a:lnTo>
                  <a:pt x="6102338" y="3427855"/>
                </a:lnTo>
                <a:lnTo>
                  <a:pt x="0" y="37902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20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609780" cy="6860349"/>
          </a:xfrm>
          <a:custGeom>
            <a:avLst/>
            <a:gdLst>
              <a:gd name="connsiteX0" fmla="*/ 0 w 6609780"/>
              <a:gd name="connsiteY0" fmla="*/ 0 h 6860349"/>
              <a:gd name="connsiteX1" fmla="*/ 6609780 w 6609780"/>
              <a:gd name="connsiteY1" fmla="*/ 0 h 6860349"/>
              <a:gd name="connsiteX2" fmla="*/ 6609773 w 6609780"/>
              <a:gd name="connsiteY2" fmla="*/ 12 h 6860349"/>
              <a:gd name="connsiteX3" fmla="*/ 4126771 w 6609780"/>
              <a:gd name="connsiteY3" fmla="*/ 3545666 h 6860349"/>
              <a:gd name="connsiteX4" fmla="*/ 4330404 w 6609780"/>
              <a:gd name="connsiteY4" fmla="*/ 3545666 h 6860349"/>
              <a:gd name="connsiteX5" fmla="*/ 4742164 w 6609780"/>
              <a:gd name="connsiteY5" fmla="*/ 3545666 h 6860349"/>
              <a:gd name="connsiteX6" fmla="*/ 4962738 w 6609780"/>
              <a:gd name="connsiteY6" fmla="*/ 3545666 h 6860349"/>
              <a:gd name="connsiteX7" fmla="*/ 3165797 w 6609780"/>
              <a:gd name="connsiteY7" fmla="*/ 6828052 h 6860349"/>
              <a:gd name="connsiteX8" fmla="*/ 3145785 w 6609780"/>
              <a:gd name="connsiteY8" fmla="*/ 6860349 h 6860349"/>
              <a:gd name="connsiteX9" fmla="*/ 0 w 6609780"/>
              <a:gd name="connsiteY9" fmla="*/ 6858000 h 686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9780" h="6860349">
                <a:moveTo>
                  <a:pt x="0" y="0"/>
                </a:moveTo>
                <a:lnTo>
                  <a:pt x="6609780" y="0"/>
                </a:lnTo>
                <a:lnTo>
                  <a:pt x="6609773" y="12"/>
                </a:lnTo>
                <a:lnTo>
                  <a:pt x="4126771" y="3545666"/>
                </a:lnTo>
                <a:lnTo>
                  <a:pt x="4330404" y="3545666"/>
                </a:lnTo>
                <a:lnTo>
                  <a:pt x="4742164" y="3545666"/>
                </a:lnTo>
                <a:lnTo>
                  <a:pt x="4962738" y="3545666"/>
                </a:lnTo>
                <a:lnTo>
                  <a:pt x="3165797" y="6828052"/>
                </a:lnTo>
                <a:lnTo>
                  <a:pt x="3145785" y="6860349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9780" y="1166873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3336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969956" y="0"/>
            <a:ext cx="4222045" cy="3429000"/>
          </a:xfrm>
          <a:custGeom>
            <a:avLst/>
            <a:gdLst>
              <a:gd name="connsiteX0" fmla="*/ 0 w 4222045"/>
              <a:gd name="connsiteY0" fmla="*/ 0 h 3429000"/>
              <a:gd name="connsiteX1" fmla="*/ 4222045 w 4222045"/>
              <a:gd name="connsiteY1" fmla="*/ 0 h 3429000"/>
              <a:gd name="connsiteX2" fmla="*/ 4222045 w 4222045"/>
              <a:gd name="connsiteY2" fmla="*/ 3429000 h 3429000"/>
              <a:gd name="connsiteX3" fmla="*/ 205435 w 422204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2045" h="3429000">
                <a:moveTo>
                  <a:pt x="0" y="0"/>
                </a:moveTo>
                <a:lnTo>
                  <a:pt x="4222045" y="0"/>
                </a:lnTo>
                <a:lnTo>
                  <a:pt x="4222045" y="3429000"/>
                </a:lnTo>
                <a:lnTo>
                  <a:pt x="205435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759173" y="3429000"/>
            <a:ext cx="4633350" cy="3429000"/>
          </a:xfrm>
          <a:custGeom>
            <a:avLst/>
            <a:gdLst>
              <a:gd name="connsiteX0" fmla="*/ 216976 w 4633350"/>
              <a:gd name="connsiteY0" fmla="*/ 0 h 3429000"/>
              <a:gd name="connsiteX1" fmla="*/ 4426706 w 4633350"/>
              <a:gd name="connsiteY1" fmla="*/ 0 h 3429000"/>
              <a:gd name="connsiteX2" fmla="*/ 4633350 w 4633350"/>
              <a:gd name="connsiteY2" fmla="*/ 3429000 h 3429000"/>
              <a:gd name="connsiteX3" fmla="*/ 0 w 463335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350" h="3429000">
                <a:moveTo>
                  <a:pt x="216976" y="0"/>
                </a:moveTo>
                <a:lnTo>
                  <a:pt x="4426706" y="0"/>
                </a:lnTo>
                <a:lnTo>
                  <a:pt x="463335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76110" cy="3429000"/>
          </a:xfrm>
          <a:custGeom>
            <a:avLst/>
            <a:gdLst>
              <a:gd name="connsiteX0" fmla="*/ 0 w 4176110"/>
              <a:gd name="connsiteY0" fmla="*/ 0 h 3429000"/>
              <a:gd name="connsiteX1" fmla="*/ 4176110 w 4176110"/>
              <a:gd name="connsiteY1" fmla="*/ 0 h 3429000"/>
              <a:gd name="connsiteX2" fmla="*/ 3972910 w 4176110"/>
              <a:gd name="connsiteY2" fmla="*/ 3429000 h 3429000"/>
              <a:gd name="connsiteX3" fmla="*/ 0 w 417611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6110" h="3429000">
                <a:moveTo>
                  <a:pt x="0" y="0"/>
                </a:moveTo>
                <a:lnTo>
                  <a:pt x="4176110" y="0"/>
                </a:lnTo>
                <a:lnTo>
                  <a:pt x="397291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55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4"/>
          </p:nvPr>
        </p:nvSpPr>
        <p:spPr>
          <a:xfrm>
            <a:off x="5522976" y="4202430"/>
            <a:ext cx="6669025" cy="2655570"/>
          </a:xfrm>
          <a:custGeom>
            <a:avLst/>
            <a:gdLst>
              <a:gd name="connsiteX0" fmla="*/ 784860 w 6669025"/>
              <a:gd name="connsiteY0" fmla="*/ 0 h 2655570"/>
              <a:gd name="connsiteX1" fmla="*/ 6669025 w 6669025"/>
              <a:gd name="connsiteY1" fmla="*/ 232410 h 2655570"/>
              <a:gd name="connsiteX2" fmla="*/ 6669025 w 6669025"/>
              <a:gd name="connsiteY2" fmla="*/ 2655570 h 2655570"/>
              <a:gd name="connsiteX3" fmla="*/ 0 w 6669025"/>
              <a:gd name="connsiteY3" fmla="*/ 2655570 h 265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9025" h="2655570">
                <a:moveTo>
                  <a:pt x="784860" y="0"/>
                </a:moveTo>
                <a:lnTo>
                  <a:pt x="6669025" y="232410"/>
                </a:lnTo>
                <a:lnTo>
                  <a:pt x="6669025" y="2655570"/>
                </a:lnTo>
                <a:lnTo>
                  <a:pt x="0" y="26555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0" y="3944620"/>
            <a:ext cx="6311901" cy="2913380"/>
          </a:xfrm>
          <a:custGeom>
            <a:avLst/>
            <a:gdLst>
              <a:gd name="connsiteX0" fmla="*/ 0 w 6311901"/>
              <a:gd name="connsiteY0" fmla="*/ 0 h 2913380"/>
              <a:gd name="connsiteX1" fmla="*/ 6311901 w 6311901"/>
              <a:gd name="connsiteY1" fmla="*/ 260019 h 2913380"/>
              <a:gd name="connsiteX2" fmla="*/ 5525517 w 6311901"/>
              <a:gd name="connsiteY2" fmla="*/ 2913380 h 2913380"/>
              <a:gd name="connsiteX3" fmla="*/ 0 w 6311901"/>
              <a:gd name="connsiteY3" fmla="*/ 2913380 h 291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1901" h="2913380">
                <a:moveTo>
                  <a:pt x="0" y="0"/>
                </a:moveTo>
                <a:lnTo>
                  <a:pt x="6311901" y="260019"/>
                </a:lnTo>
                <a:lnTo>
                  <a:pt x="5525517" y="2913380"/>
                </a:lnTo>
                <a:lnTo>
                  <a:pt x="0" y="29133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609090" y="-1"/>
            <a:ext cx="4582910" cy="2532782"/>
          </a:xfrm>
          <a:custGeom>
            <a:avLst/>
            <a:gdLst>
              <a:gd name="connsiteX0" fmla="*/ 417310 w 4582910"/>
              <a:gd name="connsiteY0" fmla="*/ 0 h 2532782"/>
              <a:gd name="connsiteX1" fmla="*/ 4582910 w 4582910"/>
              <a:gd name="connsiteY1" fmla="*/ 0 h 2532782"/>
              <a:gd name="connsiteX2" fmla="*/ 4582910 w 4582910"/>
              <a:gd name="connsiteY2" fmla="*/ 2449934 h 2532782"/>
              <a:gd name="connsiteX3" fmla="*/ 0 w 4582910"/>
              <a:gd name="connsiteY3" fmla="*/ 2532782 h 25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2910" h="2532782">
                <a:moveTo>
                  <a:pt x="417310" y="0"/>
                </a:moveTo>
                <a:lnTo>
                  <a:pt x="4582910" y="0"/>
                </a:lnTo>
                <a:lnTo>
                  <a:pt x="4582910" y="2449934"/>
                </a:lnTo>
                <a:lnTo>
                  <a:pt x="0" y="25327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/>
          </p:nvPr>
        </p:nvSpPr>
        <p:spPr>
          <a:xfrm>
            <a:off x="3440176" y="0"/>
            <a:ext cx="4586224" cy="2606884"/>
          </a:xfrm>
          <a:custGeom>
            <a:avLst/>
            <a:gdLst>
              <a:gd name="connsiteX0" fmla="*/ 0 w 4586224"/>
              <a:gd name="connsiteY0" fmla="*/ 0 h 2606884"/>
              <a:gd name="connsiteX1" fmla="*/ 4586224 w 4586224"/>
              <a:gd name="connsiteY1" fmla="*/ 0 h 2606884"/>
              <a:gd name="connsiteX2" fmla="*/ 4160921 w 4586224"/>
              <a:gd name="connsiteY2" fmla="*/ 2537772 h 2606884"/>
              <a:gd name="connsiteX3" fmla="*/ 425303 w 4586224"/>
              <a:gd name="connsiteY3" fmla="*/ 2606884 h 260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6224" h="2606884">
                <a:moveTo>
                  <a:pt x="0" y="0"/>
                </a:moveTo>
                <a:lnTo>
                  <a:pt x="4586224" y="0"/>
                </a:lnTo>
                <a:lnTo>
                  <a:pt x="4160921" y="2537772"/>
                </a:lnTo>
                <a:lnTo>
                  <a:pt x="425303" y="26068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864901" cy="2679700"/>
          </a:xfrm>
          <a:custGeom>
            <a:avLst/>
            <a:gdLst>
              <a:gd name="connsiteX0" fmla="*/ 3433866 w 3864901"/>
              <a:gd name="connsiteY0" fmla="*/ 0 h 2679700"/>
              <a:gd name="connsiteX1" fmla="*/ 3864901 w 3864901"/>
              <a:gd name="connsiteY1" fmla="*/ 2613870 h 2679700"/>
              <a:gd name="connsiteX2" fmla="*/ 0 w 3864901"/>
              <a:gd name="connsiteY2" fmla="*/ 2679700 h 2679700"/>
              <a:gd name="connsiteX3" fmla="*/ 0 w 3864901"/>
              <a:gd name="connsiteY3" fmla="*/ 3624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4901" h="2679700">
                <a:moveTo>
                  <a:pt x="3433866" y="0"/>
                </a:moveTo>
                <a:lnTo>
                  <a:pt x="3864901" y="2613870"/>
                </a:lnTo>
                <a:lnTo>
                  <a:pt x="0" y="2679700"/>
                </a:lnTo>
                <a:lnTo>
                  <a:pt x="0" y="36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69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115" y="346624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493016" y="1289050"/>
            <a:ext cx="3200400" cy="42799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1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53483" y="1969372"/>
            <a:ext cx="4517004" cy="269406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522894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22265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1000" y="613752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89059" y="2260316"/>
            <a:ext cx="5506949" cy="34623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3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04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707" y="299676"/>
            <a:ext cx="5758586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2220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7972" y="424369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584864"/>
          </a:xfrm>
          <a:custGeom>
            <a:avLst/>
            <a:gdLst>
              <a:gd name="connsiteX0" fmla="*/ 0 w 6096000"/>
              <a:gd name="connsiteY0" fmla="*/ 0 h 3584864"/>
              <a:gd name="connsiteX1" fmla="*/ 6096000 w 6096000"/>
              <a:gd name="connsiteY1" fmla="*/ 0 h 3584864"/>
              <a:gd name="connsiteX2" fmla="*/ 4968377 w 6096000"/>
              <a:gd name="connsiteY2" fmla="*/ 3584864 h 3584864"/>
              <a:gd name="connsiteX3" fmla="*/ 0 w 6096000"/>
              <a:gd name="connsiteY3" fmla="*/ 3584864 h 358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584864">
                <a:moveTo>
                  <a:pt x="0" y="0"/>
                </a:moveTo>
                <a:lnTo>
                  <a:pt x="6096000" y="0"/>
                </a:lnTo>
                <a:lnTo>
                  <a:pt x="4968377" y="3584864"/>
                </a:lnTo>
                <a:lnTo>
                  <a:pt x="0" y="35848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39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533586" cy="6858000"/>
          </a:xfrm>
          <a:custGeom>
            <a:avLst/>
            <a:gdLst>
              <a:gd name="connsiteX0" fmla="*/ 0 w 5533586"/>
              <a:gd name="connsiteY0" fmla="*/ 0 h 6858000"/>
              <a:gd name="connsiteX1" fmla="*/ 5533586 w 5533586"/>
              <a:gd name="connsiteY1" fmla="*/ 0 h 6858000"/>
              <a:gd name="connsiteX2" fmla="*/ 4978414 w 5533586"/>
              <a:gd name="connsiteY2" fmla="*/ 6854372 h 6858000"/>
              <a:gd name="connsiteX3" fmla="*/ 0 w 5533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3586" h="6858000">
                <a:moveTo>
                  <a:pt x="0" y="0"/>
                </a:moveTo>
                <a:lnTo>
                  <a:pt x="5533586" y="0"/>
                </a:lnTo>
                <a:lnTo>
                  <a:pt x="4978414" y="685437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0526" y="525949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3439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8" cy="299258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707" y="299676"/>
            <a:ext cx="5758586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00553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453804" y="1388430"/>
            <a:ext cx="2800381" cy="4100955"/>
          </a:xfrm>
          <a:custGeom>
            <a:avLst/>
            <a:gdLst>
              <a:gd name="connsiteX0" fmla="*/ 648478 w 2800381"/>
              <a:gd name="connsiteY0" fmla="*/ 116 h 4100955"/>
              <a:gd name="connsiteX1" fmla="*/ 2800381 w 2800381"/>
              <a:gd name="connsiteY1" fmla="*/ 38675 h 4100955"/>
              <a:gd name="connsiteX2" fmla="*/ 2800381 w 2800381"/>
              <a:gd name="connsiteY2" fmla="*/ 4051382 h 4100955"/>
              <a:gd name="connsiteX3" fmla="*/ 0 w 2800381"/>
              <a:gd name="connsiteY3" fmla="*/ 4060973 h 4100955"/>
              <a:gd name="connsiteX4" fmla="*/ 0 w 2800381"/>
              <a:gd name="connsiteY4" fmla="*/ 38675 h 4100955"/>
              <a:gd name="connsiteX5" fmla="*/ 648478 w 2800381"/>
              <a:gd name="connsiteY5" fmla="*/ 116 h 410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381" h="4100955">
                <a:moveTo>
                  <a:pt x="648478" y="116"/>
                </a:moveTo>
                <a:cubicBezTo>
                  <a:pt x="1275122" y="-2454"/>
                  <a:pt x="2158627" y="38675"/>
                  <a:pt x="2800381" y="38675"/>
                </a:cubicBezTo>
                <a:lnTo>
                  <a:pt x="2800381" y="4051382"/>
                </a:lnTo>
                <a:cubicBezTo>
                  <a:pt x="1866921" y="4051382"/>
                  <a:pt x="262900" y="4156223"/>
                  <a:pt x="0" y="4060973"/>
                </a:cubicBezTo>
                <a:lnTo>
                  <a:pt x="0" y="38675"/>
                </a:lnTo>
                <a:cubicBezTo>
                  <a:pt x="131871" y="11482"/>
                  <a:pt x="363639" y="1285"/>
                  <a:pt x="648478" y="11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0038" y="1398352"/>
            <a:ext cx="2793766" cy="4081139"/>
          </a:xfrm>
          <a:custGeom>
            <a:avLst/>
            <a:gdLst>
              <a:gd name="connsiteX0" fmla="*/ 2097595 w 2793766"/>
              <a:gd name="connsiteY0" fmla="*/ 9 h 4081139"/>
              <a:gd name="connsiteX1" fmla="*/ 2793766 w 2793766"/>
              <a:gd name="connsiteY1" fmla="*/ 27429 h 4081139"/>
              <a:gd name="connsiteX2" fmla="*/ 2793766 w 2793766"/>
              <a:gd name="connsiteY2" fmla="*/ 4040368 h 4081139"/>
              <a:gd name="connsiteX3" fmla="*/ 0 w 2793766"/>
              <a:gd name="connsiteY3" fmla="*/ 4040368 h 4081139"/>
              <a:gd name="connsiteX4" fmla="*/ 0 w 2793766"/>
              <a:gd name="connsiteY4" fmla="*/ 33347 h 4081139"/>
              <a:gd name="connsiteX5" fmla="*/ 2097595 w 2793766"/>
              <a:gd name="connsiteY5" fmla="*/ 9 h 40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3766" h="4081139">
                <a:moveTo>
                  <a:pt x="2097595" y="9"/>
                </a:moveTo>
                <a:cubicBezTo>
                  <a:pt x="2383252" y="280"/>
                  <a:pt x="2627491" y="7404"/>
                  <a:pt x="2793766" y="27429"/>
                </a:cubicBezTo>
                <a:lnTo>
                  <a:pt x="2793766" y="4040368"/>
                </a:lnTo>
                <a:cubicBezTo>
                  <a:pt x="2765074" y="4132104"/>
                  <a:pt x="931255" y="4040368"/>
                  <a:pt x="0" y="4040368"/>
                </a:cubicBezTo>
                <a:lnTo>
                  <a:pt x="0" y="33347"/>
                </a:lnTo>
                <a:cubicBezTo>
                  <a:pt x="640238" y="31991"/>
                  <a:pt x="1469149" y="-586"/>
                  <a:pt x="2097595" y="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2261" y="728191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3797011" y="3425528"/>
            <a:ext cx="4179742" cy="3432470"/>
          </a:xfrm>
          <a:custGeom>
            <a:avLst/>
            <a:gdLst>
              <a:gd name="connsiteX0" fmla="*/ 192721 w 4179742"/>
              <a:gd name="connsiteY0" fmla="*/ 0 h 3432470"/>
              <a:gd name="connsiteX1" fmla="*/ 4179742 w 4179742"/>
              <a:gd name="connsiteY1" fmla="*/ 278830 h 3432470"/>
              <a:gd name="connsiteX2" fmla="*/ 4179742 w 4179742"/>
              <a:gd name="connsiteY2" fmla="*/ 3432470 h 3432470"/>
              <a:gd name="connsiteX3" fmla="*/ 0 w 4179742"/>
              <a:gd name="connsiteY3" fmla="*/ 3432470 h 34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9742" h="3432470">
                <a:moveTo>
                  <a:pt x="192721" y="0"/>
                </a:moveTo>
                <a:lnTo>
                  <a:pt x="4179742" y="278830"/>
                </a:lnTo>
                <a:lnTo>
                  <a:pt x="4179742" y="3432470"/>
                </a:lnTo>
                <a:lnTo>
                  <a:pt x="0" y="34324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0" y="3153640"/>
            <a:ext cx="3990261" cy="3704359"/>
          </a:xfrm>
          <a:custGeom>
            <a:avLst/>
            <a:gdLst>
              <a:gd name="connsiteX0" fmla="*/ 0 w 3990261"/>
              <a:gd name="connsiteY0" fmla="*/ 0 h 3704359"/>
              <a:gd name="connsiteX1" fmla="*/ 3990261 w 3990261"/>
              <a:gd name="connsiteY1" fmla="*/ 273377 h 3704359"/>
              <a:gd name="connsiteX2" fmla="*/ 3797011 w 3990261"/>
              <a:gd name="connsiteY2" fmla="*/ 3704359 h 3704359"/>
              <a:gd name="connsiteX3" fmla="*/ 0 w 3990261"/>
              <a:gd name="connsiteY3" fmla="*/ 3704359 h 370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0261" h="3704359">
                <a:moveTo>
                  <a:pt x="0" y="0"/>
                </a:moveTo>
                <a:lnTo>
                  <a:pt x="3990261" y="273377"/>
                </a:lnTo>
                <a:lnTo>
                  <a:pt x="3797011" y="3704359"/>
                </a:lnTo>
                <a:lnTo>
                  <a:pt x="0" y="3704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991125" y="0"/>
            <a:ext cx="3985629" cy="3704359"/>
          </a:xfrm>
          <a:custGeom>
            <a:avLst/>
            <a:gdLst>
              <a:gd name="connsiteX0" fmla="*/ 188620 w 3985629"/>
              <a:gd name="connsiteY0" fmla="*/ 0 h 3704359"/>
              <a:gd name="connsiteX1" fmla="*/ 3985629 w 3985629"/>
              <a:gd name="connsiteY1" fmla="*/ 0 h 3704359"/>
              <a:gd name="connsiteX2" fmla="*/ 3985629 w 3985629"/>
              <a:gd name="connsiteY2" fmla="*/ 3704359 h 3704359"/>
              <a:gd name="connsiteX3" fmla="*/ 0 w 3985629"/>
              <a:gd name="connsiteY3" fmla="*/ 3429629 h 370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5629" h="3704359">
                <a:moveTo>
                  <a:pt x="188620" y="0"/>
                </a:moveTo>
                <a:lnTo>
                  <a:pt x="3985629" y="0"/>
                </a:lnTo>
                <a:lnTo>
                  <a:pt x="3985629" y="3704359"/>
                </a:lnTo>
                <a:lnTo>
                  <a:pt x="0" y="34296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179745" cy="3429413"/>
          </a:xfrm>
          <a:custGeom>
            <a:avLst/>
            <a:gdLst>
              <a:gd name="connsiteX0" fmla="*/ 0 w 4179745"/>
              <a:gd name="connsiteY0" fmla="*/ 0 h 3429413"/>
              <a:gd name="connsiteX1" fmla="*/ 4179745 w 4179745"/>
              <a:gd name="connsiteY1" fmla="*/ 0 h 3429413"/>
              <a:gd name="connsiteX2" fmla="*/ 3987431 w 4179745"/>
              <a:gd name="connsiteY2" fmla="*/ 3429413 h 3429413"/>
              <a:gd name="connsiteX3" fmla="*/ 0 w 4179745"/>
              <a:gd name="connsiteY3" fmla="*/ 3153641 h 342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9745" h="3429413">
                <a:moveTo>
                  <a:pt x="0" y="0"/>
                </a:moveTo>
                <a:lnTo>
                  <a:pt x="4179745" y="0"/>
                </a:lnTo>
                <a:lnTo>
                  <a:pt x="3987431" y="3429413"/>
                </a:lnTo>
                <a:lnTo>
                  <a:pt x="0" y="31536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46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32063" y="2063324"/>
            <a:ext cx="3726258" cy="4794676"/>
          </a:xfr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525949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42321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988306"/>
            <a:ext cx="12191999" cy="486969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525949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69330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034" y="613752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67746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5563779" y="3435337"/>
            <a:ext cx="6628222" cy="3422663"/>
          </a:xfrm>
          <a:custGeom>
            <a:avLst/>
            <a:gdLst>
              <a:gd name="connsiteX0" fmla="*/ 1078417 w 6628222"/>
              <a:gd name="connsiteY0" fmla="*/ 0 h 3433102"/>
              <a:gd name="connsiteX1" fmla="*/ 6628222 w 6628222"/>
              <a:gd name="connsiteY1" fmla="*/ 4100 h 3433102"/>
              <a:gd name="connsiteX2" fmla="*/ 6628222 w 6628222"/>
              <a:gd name="connsiteY2" fmla="*/ 3433102 h 3433102"/>
              <a:gd name="connsiteX3" fmla="*/ 0 w 6628222"/>
              <a:gd name="connsiteY3" fmla="*/ 3433102 h 34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8222" h="3433102">
                <a:moveTo>
                  <a:pt x="1078417" y="0"/>
                </a:moveTo>
                <a:lnTo>
                  <a:pt x="6628222" y="4100"/>
                </a:lnTo>
                <a:lnTo>
                  <a:pt x="6628222" y="3433102"/>
                </a:lnTo>
                <a:lnTo>
                  <a:pt x="0" y="3433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" y="3429000"/>
            <a:ext cx="6628222" cy="3429000"/>
          </a:xfrm>
          <a:custGeom>
            <a:avLst/>
            <a:gdLst>
              <a:gd name="connsiteX0" fmla="*/ 0 w 6628222"/>
              <a:gd name="connsiteY0" fmla="*/ 0 h 3433102"/>
              <a:gd name="connsiteX1" fmla="*/ 6628222 w 6628222"/>
              <a:gd name="connsiteY1" fmla="*/ 0 h 3433102"/>
              <a:gd name="connsiteX2" fmla="*/ 5549805 w 6628222"/>
              <a:gd name="connsiteY2" fmla="*/ 3433102 h 3433102"/>
              <a:gd name="connsiteX3" fmla="*/ 0 w 6628222"/>
              <a:gd name="connsiteY3" fmla="*/ 3429002 h 34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8222" h="3433102">
                <a:moveTo>
                  <a:pt x="0" y="0"/>
                </a:moveTo>
                <a:lnTo>
                  <a:pt x="6628222" y="0"/>
                </a:lnTo>
                <a:lnTo>
                  <a:pt x="5549805" y="3433102"/>
                </a:lnTo>
                <a:lnTo>
                  <a:pt x="0" y="3429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416749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85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778337" y="0"/>
            <a:ext cx="5413663" cy="6858000"/>
          </a:xfrm>
          <a:custGeom>
            <a:avLst/>
            <a:gdLst>
              <a:gd name="connsiteX0" fmla="*/ 0 w 5413663"/>
              <a:gd name="connsiteY0" fmla="*/ 0 h 6858000"/>
              <a:gd name="connsiteX1" fmla="*/ 5413663 w 5413663"/>
              <a:gd name="connsiteY1" fmla="*/ 0 h 6858000"/>
              <a:gd name="connsiteX2" fmla="*/ 5413663 w 5413663"/>
              <a:gd name="connsiteY2" fmla="*/ 6858000 h 6858000"/>
              <a:gd name="connsiteX3" fmla="*/ 411697 w 54136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3663" h="6858000">
                <a:moveTo>
                  <a:pt x="0" y="0"/>
                </a:moveTo>
                <a:lnTo>
                  <a:pt x="5413663" y="0"/>
                </a:lnTo>
                <a:lnTo>
                  <a:pt x="5413663" y="6858000"/>
                </a:lnTo>
                <a:lnTo>
                  <a:pt x="411697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534" y="511575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60379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3820261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7675718" y="-1"/>
            <a:ext cx="4516281" cy="3428998"/>
          </a:xfrm>
          <a:custGeom>
            <a:avLst/>
            <a:gdLst>
              <a:gd name="connsiteX0" fmla="*/ 1082467 w 4516281"/>
              <a:gd name="connsiteY0" fmla="*/ 0 h 3428998"/>
              <a:gd name="connsiteX1" fmla="*/ 4516281 w 4516281"/>
              <a:gd name="connsiteY1" fmla="*/ 0 h 3428998"/>
              <a:gd name="connsiteX2" fmla="*/ 4516281 w 4516281"/>
              <a:gd name="connsiteY2" fmla="*/ 3428998 h 3428998"/>
              <a:gd name="connsiteX3" fmla="*/ 0 w 4516281"/>
              <a:gd name="connsiteY3" fmla="*/ 3428998 h 342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281" h="3428998">
                <a:moveTo>
                  <a:pt x="1082467" y="0"/>
                </a:moveTo>
                <a:lnTo>
                  <a:pt x="4516281" y="0"/>
                </a:lnTo>
                <a:lnTo>
                  <a:pt x="4516281" y="3428998"/>
                </a:lnTo>
                <a:lnTo>
                  <a:pt x="0" y="3428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436228" y="1"/>
            <a:ext cx="5319545" cy="3428997"/>
          </a:xfrm>
          <a:custGeom>
            <a:avLst/>
            <a:gdLst>
              <a:gd name="connsiteX0" fmla="*/ 0 w 5319545"/>
              <a:gd name="connsiteY0" fmla="*/ 0 h 3428997"/>
              <a:gd name="connsiteX1" fmla="*/ 5319545 w 5319545"/>
              <a:gd name="connsiteY1" fmla="*/ 0 h 3428997"/>
              <a:gd name="connsiteX2" fmla="*/ 4245541 w 5319545"/>
              <a:gd name="connsiteY2" fmla="*/ 3428997 h 3428997"/>
              <a:gd name="connsiteX3" fmla="*/ 1087304 w 5319545"/>
              <a:gd name="connsiteY3" fmla="*/ 3428997 h 342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9545" h="3428997">
                <a:moveTo>
                  <a:pt x="0" y="0"/>
                </a:moveTo>
                <a:lnTo>
                  <a:pt x="5319545" y="0"/>
                </a:lnTo>
                <a:lnTo>
                  <a:pt x="4245541" y="3428997"/>
                </a:lnTo>
                <a:lnTo>
                  <a:pt x="1087304" y="3428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16282" cy="3428998"/>
          </a:xfrm>
          <a:custGeom>
            <a:avLst/>
            <a:gdLst>
              <a:gd name="connsiteX0" fmla="*/ 0 w 4516282"/>
              <a:gd name="connsiteY0" fmla="*/ 0 h 3428998"/>
              <a:gd name="connsiteX1" fmla="*/ 3433815 w 4516282"/>
              <a:gd name="connsiteY1" fmla="*/ 0 h 3428998"/>
              <a:gd name="connsiteX2" fmla="*/ 4516282 w 4516282"/>
              <a:gd name="connsiteY2" fmla="*/ 3428998 h 3428998"/>
              <a:gd name="connsiteX3" fmla="*/ 0 w 4516282"/>
              <a:gd name="connsiteY3" fmla="*/ 3428998 h 342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282" h="3428998">
                <a:moveTo>
                  <a:pt x="0" y="0"/>
                </a:moveTo>
                <a:lnTo>
                  <a:pt x="3433815" y="0"/>
                </a:lnTo>
                <a:lnTo>
                  <a:pt x="4516282" y="3428998"/>
                </a:lnTo>
                <a:lnTo>
                  <a:pt x="0" y="3428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4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104864" y="3728255"/>
            <a:ext cx="5087135" cy="3129744"/>
          </a:xfrm>
          <a:custGeom>
            <a:avLst/>
            <a:gdLst>
              <a:gd name="connsiteX0" fmla="*/ 0 w 5087135"/>
              <a:gd name="connsiteY0" fmla="*/ 0 h 3129744"/>
              <a:gd name="connsiteX1" fmla="*/ 5087135 w 5087135"/>
              <a:gd name="connsiteY1" fmla="*/ 0 h 3129744"/>
              <a:gd name="connsiteX2" fmla="*/ 5087135 w 5087135"/>
              <a:gd name="connsiteY2" fmla="*/ 3129744 h 3129744"/>
              <a:gd name="connsiteX3" fmla="*/ 986725 w 5087135"/>
              <a:gd name="connsiteY3" fmla="*/ 3129744 h 312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7135" h="3129744">
                <a:moveTo>
                  <a:pt x="0" y="0"/>
                </a:moveTo>
                <a:lnTo>
                  <a:pt x="5087135" y="0"/>
                </a:lnTo>
                <a:lnTo>
                  <a:pt x="5087135" y="3129744"/>
                </a:lnTo>
                <a:lnTo>
                  <a:pt x="986725" y="31297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288530" y="3728255"/>
            <a:ext cx="4802129" cy="3129744"/>
          </a:xfrm>
          <a:custGeom>
            <a:avLst/>
            <a:gdLst>
              <a:gd name="connsiteX0" fmla="*/ 366793 w 4802129"/>
              <a:gd name="connsiteY0" fmla="*/ 0 h 3129744"/>
              <a:gd name="connsiteX1" fmla="*/ 3820570 w 4802129"/>
              <a:gd name="connsiteY1" fmla="*/ 0 h 3129744"/>
              <a:gd name="connsiteX2" fmla="*/ 4802129 w 4802129"/>
              <a:gd name="connsiteY2" fmla="*/ 3129744 h 3129744"/>
              <a:gd name="connsiteX3" fmla="*/ 0 w 4802129"/>
              <a:gd name="connsiteY3" fmla="*/ 3129744 h 312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2129" h="3129744">
                <a:moveTo>
                  <a:pt x="366793" y="0"/>
                </a:moveTo>
                <a:lnTo>
                  <a:pt x="3820570" y="0"/>
                </a:lnTo>
                <a:lnTo>
                  <a:pt x="4802129" y="3129744"/>
                </a:lnTo>
                <a:lnTo>
                  <a:pt x="0" y="31297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7631335" y="1"/>
            <a:ext cx="4560665" cy="3728255"/>
          </a:xfrm>
          <a:custGeom>
            <a:avLst/>
            <a:gdLst>
              <a:gd name="connsiteX0" fmla="*/ 1178753 w 4560665"/>
              <a:gd name="connsiteY0" fmla="*/ 0 h 3728255"/>
              <a:gd name="connsiteX1" fmla="*/ 4560665 w 4560665"/>
              <a:gd name="connsiteY1" fmla="*/ 0 h 3728255"/>
              <a:gd name="connsiteX2" fmla="*/ 4560665 w 4560665"/>
              <a:gd name="connsiteY2" fmla="*/ 3728255 h 3728255"/>
              <a:gd name="connsiteX3" fmla="*/ 0 w 4560665"/>
              <a:gd name="connsiteY3" fmla="*/ 3728255 h 3728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665" h="3728255">
                <a:moveTo>
                  <a:pt x="1178753" y="0"/>
                </a:moveTo>
                <a:lnTo>
                  <a:pt x="4560665" y="0"/>
                </a:lnTo>
                <a:lnTo>
                  <a:pt x="4560665" y="3728255"/>
                </a:lnTo>
                <a:lnTo>
                  <a:pt x="0" y="3728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659049" y="0"/>
            <a:ext cx="5146599" cy="3728257"/>
          </a:xfrm>
          <a:custGeom>
            <a:avLst/>
            <a:gdLst>
              <a:gd name="connsiteX0" fmla="*/ 437698 w 5146599"/>
              <a:gd name="connsiteY0" fmla="*/ 0 h 3728257"/>
              <a:gd name="connsiteX1" fmla="*/ 5146599 w 5146599"/>
              <a:gd name="connsiteY1" fmla="*/ 0 h 3728257"/>
              <a:gd name="connsiteX2" fmla="*/ 3963512 w 5146599"/>
              <a:gd name="connsiteY2" fmla="*/ 3728257 h 3728257"/>
              <a:gd name="connsiteX3" fmla="*/ 0 w 5146599"/>
              <a:gd name="connsiteY3" fmla="*/ 3728257 h 372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6599" h="3728257">
                <a:moveTo>
                  <a:pt x="437698" y="0"/>
                </a:moveTo>
                <a:lnTo>
                  <a:pt x="5146599" y="0"/>
                </a:lnTo>
                <a:lnTo>
                  <a:pt x="3963512" y="3728257"/>
                </a:lnTo>
                <a:lnTo>
                  <a:pt x="0" y="3728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61" y="1570081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68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8122503" y="4353792"/>
            <a:ext cx="4069496" cy="2504209"/>
          </a:xfrm>
          <a:custGeom>
            <a:avLst/>
            <a:gdLst>
              <a:gd name="connsiteX0" fmla="*/ 4069496 w 4069496"/>
              <a:gd name="connsiteY0" fmla="*/ 0 h 2504209"/>
              <a:gd name="connsiteX1" fmla="*/ 4069496 w 4069496"/>
              <a:gd name="connsiteY1" fmla="*/ 2504209 h 2504209"/>
              <a:gd name="connsiteX2" fmla="*/ 419819 w 4069496"/>
              <a:gd name="connsiteY2" fmla="*/ 2504209 h 2504209"/>
              <a:gd name="connsiteX3" fmla="*/ 0 w 4069496"/>
              <a:gd name="connsiteY3" fmla="*/ 74762 h 250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9496" h="2504209">
                <a:moveTo>
                  <a:pt x="4069496" y="0"/>
                </a:moveTo>
                <a:lnTo>
                  <a:pt x="4069496" y="2504209"/>
                </a:lnTo>
                <a:lnTo>
                  <a:pt x="419819" y="2504209"/>
                </a:lnTo>
                <a:lnTo>
                  <a:pt x="0" y="747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4070430" y="4423353"/>
            <a:ext cx="4471893" cy="2434648"/>
          </a:xfrm>
          <a:custGeom>
            <a:avLst/>
            <a:gdLst>
              <a:gd name="connsiteX0" fmla="*/ 4045954 w 4471893"/>
              <a:gd name="connsiteY0" fmla="*/ 0 h 2434648"/>
              <a:gd name="connsiteX1" fmla="*/ 4471893 w 4471893"/>
              <a:gd name="connsiteY1" fmla="*/ 2434648 h 2434648"/>
              <a:gd name="connsiteX2" fmla="*/ 0 w 4471893"/>
              <a:gd name="connsiteY2" fmla="*/ 2434648 h 2434648"/>
              <a:gd name="connsiteX3" fmla="*/ 296984 w 4471893"/>
              <a:gd name="connsiteY3" fmla="*/ 66430 h 2434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893" h="2434648">
                <a:moveTo>
                  <a:pt x="4045954" y="0"/>
                </a:moveTo>
                <a:lnTo>
                  <a:pt x="4471893" y="2434648"/>
                </a:lnTo>
                <a:lnTo>
                  <a:pt x="0" y="2434648"/>
                </a:lnTo>
                <a:lnTo>
                  <a:pt x="296984" y="664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-1" y="4495020"/>
            <a:ext cx="4373743" cy="2362981"/>
          </a:xfrm>
          <a:custGeom>
            <a:avLst/>
            <a:gdLst>
              <a:gd name="connsiteX0" fmla="*/ 4373743 w 4373743"/>
              <a:gd name="connsiteY0" fmla="*/ 0 h 2362981"/>
              <a:gd name="connsiteX1" fmla="*/ 4070430 w 4373743"/>
              <a:gd name="connsiteY1" fmla="*/ 2362981 h 2362981"/>
              <a:gd name="connsiteX2" fmla="*/ 0 w 4373743"/>
              <a:gd name="connsiteY2" fmla="*/ 2362981 h 2362981"/>
              <a:gd name="connsiteX3" fmla="*/ 0 w 4373743"/>
              <a:gd name="connsiteY3" fmla="*/ 75828 h 236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3743" h="2362981">
                <a:moveTo>
                  <a:pt x="4373743" y="0"/>
                </a:moveTo>
                <a:lnTo>
                  <a:pt x="4070430" y="2362981"/>
                </a:lnTo>
                <a:lnTo>
                  <a:pt x="0" y="2362981"/>
                </a:lnTo>
                <a:lnTo>
                  <a:pt x="0" y="758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5115959" y="2265715"/>
            <a:ext cx="7076040" cy="2218703"/>
          </a:xfrm>
          <a:custGeom>
            <a:avLst/>
            <a:gdLst>
              <a:gd name="connsiteX0" fmla="*/ 424542 w 7076040"/>
              <a:gd name="connsiteY0" fmla="*/ 0 h 2218703"/>
              <a:gd name="connsiteX1" fmla="*/ 7076040 w 7076040"/>
              <a:gd name="connsiteY1" fmla="*/ 268514 h 2218703"/>
              <a:gd name="connsiteX2" fmla="*/ 7076040 w 7076040"/>
              <a:gd name="connsiteY2" fmla="*/ 2088075 h 2218703"/>
              <a:gd name="connsiteX3" fmla="*/ 0 w 7076040"/>
              <a:gd name="connsiteY3" fmla="*/ 2218703 h 221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040" h="2218703">
                <a:moveTo>
                  <a:pt x="424542" y="0"/>
                </a:moveTo>
                <a:lnTo>
                  <a:pt x="7076040" y="268514"/>
                </a:lnTo>
                <a:lnTo>
                  <a:pt x="7076040" y="2088075"/>
                </a:lnTo>
                <a:lnTo>
                  <a:pt x="0" y="22187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5799861" y="0"/>
            <a:ext cx="6392139" cy="2534230"/>
          </a:xfrm>
          <a:custGeom>
            <a:avLst/>
            <a:gdLst>
              <a:gd name="connsiteX0" fmla="*/ 0 w 6392139"/>
              <a:gd name="connsiteY0" fmla="*/ 0 h 2534230"/>
              <a:gd name="connsiteX1" fmla="*/ 6392139 w 6392139"/>
              <a:gd name="connsiteY1" fmla="*/ 0 h 2534230"/>
              <a:gd name="connsiteX2" fmla="*/ 6392139 w 6392139"/>
              <a:gd name="connsiteY2" fmla="*/ 2534230 h 2534230"/>
              <a:gd name="connsiteX3" fmla="*/ 588524 w 6392139"/>
              <a:gd name="connsiteY3" fmla="*/ 2300767 h 253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2139" h="2534230">
                <a:moveTo>
                  <a:pt x="0" y="0"/>
                </a:moveTo>
                <a:lnTo>
                  <a:pt x="6392139" y="0"/>
                </a:lnTo>
                <a:lnTo>
                  <a:pt x="6392139" y="2534230"/>
                </a:lnTo>
                <a:lnTo>
                  <a:pt x="588524" y="23007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391725" cy="2302626"/>
          </a:xfrm>
          <a:custGeom>
            <a:avLst/>
            <a:gdLst>
              <a:gd name="connsiteX0" fmla="*/ 0 w 6391725"/>
              <a:gd name="connsiteY0" fmla="*/ 0 h 2302626"/>
              <a:gd name="connsiteX1" fmla="*/ 5799858 w 6391725"/>
              <a:gd name="connsiteY1" fmla="*/ 0 h 2302626"/>
              <a:gd name="connsiteX2" fmla="*/ 6391725 w 6391725"/>
              <a:gd name="connsiteY2" fmla="*/ 2302626 h 2302626"/>
              <a:gd name="connsiteX3" fmla="*/ 0 w 6391725"/>
              <a:gd name="connsiteY3" fmla="*/ 2036618 h 230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1725" h="2302626">
                <a:moveTo>
                  <a:pt x="0" y="0"/>
                </a:moveTo>
                <a:lnTo>
                  <a:pt x="5799858" y="0"/>
                </a:lnTo>
                <a:lnTo>
                  <a:pt x="6391725" y="2302626"/>
                </a:lnTo>
                <a:lnTo>
                  <a:pt x="0" y="20366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715859"/>
            <a:ext cx="5082386" cy="4138749"/>
          </a:xfr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120040" y="2715860"/>
            <a:ext cx="5071959" cy="4138749"/>
          </a:xfr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0489" y="1174045"/>
            <a:ext cx="3905956" cy="3905956"/>
          </a:xfrm>
          <a:custGeom>
            <a:avLst/>
            <a:gdLst>
              <a:gd name="connsiteX0" fmla="*/ 1952978 w 3905956"/>
              <a:gd name="connsiteY0" fmla="*/ 0 h 3905956"/>
              <a:gd name="connsiteX1" fmla="*/ 3905956 w 3905956"/>
              <a:gd name="connsiteY1" fmla="*/ 1952978 h 3905956"/>
              <a:gd name="connsiteX2" fmla="*/ 1952978 w 3905956"/>
              <a:gd name="connsiteY2" fmla="*/ 3905956 h 3905956"/>
              <a:gd name="connsiteX3" fmla="*/ 0 w 3905956"/>
              <a:gd name="connsiteY3" fmla="*/ 1952978 h 3905956"/>
              <a:gd name="connsiteX4" fmla="*/ 1952978 w 3905956"/>
              <a:gd name="connsiteY4" fmla="*/ 0 h 3905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956" h="3905956">
                <a:moveTo>
                  <a:pt x="1952978" y="0"/>
                </a:moveTo>
                <a:cubicBezTo>
                  <a:pt x="3031578" y="0"/>
                  <a:pt x="3905956" y="874378"/>
                  <a:pt x="3905956" y="1952978"/>
                </a:cubicBezTo>
                <a:cubicBezTo>
                  <a:pt x="3905956" y="3031578"/>
                  <a:pt x="3031578" y="3905956"/>
                  <a:pt x="1952978" y="3905956"/>
                </a:cubicBezTo>
                <a:cubicBezTo>
                  <a:pt x="874378" y="3905956"/>
                  <a:pt x="0" y="3031578"/>
                  <a:pt x="0" y="1952978"/>
                </a:cubicBezTo>
                <a:cubicBezTo>
                  <a:pt x="0" y="874378"/>
                  <a:pt x="874378" y="0"/>
                  <a:pt x="19529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4652" y="172909"/>
            <a:ext cx="4804229" cy="884555"/>
          </a:xfrm>
        </p:spPr>
        <p:txBody>
          <a:bodyPr>
            <a:normAutofit/>
          </a:bodyPr>
          <a:lstStyle>
            <a:lvl1pPr algn="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04373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EBE12-A430-4519-9BF3-F1606C109CEB}" type="datetimeFigureOut">
              <a:rPr lang="en-US" smtClean="0"/>
              <a:t>3/27/2020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8E4A9-FB12-4C28-BBBC-E3AA909C4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2" r:id="rId5"/>
    <p:sldLayoutId id="2147483653" r:id="rId6"/>
    <p:sldLayoutId id="2147483675" r:id="rId7"/>
    <p:sldLayoutId id="2147483654" r:id="rId8"/>
    <p:sldLayoutId id="2147483655" r:id="rId9"/>
    <p:sldLayoutId id="2147483656" r:id="rId10"/>
    <p:sldLayoutId id="2147483658" r:id="rId11"/>
    <p:sldLayoutId id="2147483659" r:id="rId12"/>
    <p:sldLayoutId id="2147483660" r:id="rId13"/>
    <p:sldLayoutId id="2147483664" r:id="rId14"/>
    <p:sldLayoutId id="2147483661" r:id="rId15"/>
    <p:sldLayoutId id="2147483662" r:id="rId16"/>
    <p:sldLayoutId id="2147483663" r:id="rId17"/>
    <p:sldLayoutId id="2147483665" r:id="rId18"/>
    <p:sldLayoutId id="2147483667" r:id="rId19"/>
    <p:sldLayoutId id="2147483673" r:id="rId20"/>
    <p:sldLayoutId id="2147483669" r:id="rId21"/>
    <p:sldLayoutId id="2147483674" r:id="rId22"/>
    <p:sldLayoutId id="2147483671" r:id="rId23"/>
    <p:sldLayoutId id="2147483668" r:id="rId24"/>
    <p:sldLayoutId id="2147483672" r:id="rId25"/>
    <p:sldLayoutId id="2147483666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chart" Target="../charts/chart13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5.jpeg"/><Relationship Id="rId7" Type="http://schemas.openxmlformats.org/officeDocument/2006/relationships/image" Target="../media/image1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chart" Target="../charts/chart16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4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chart" Target="../charts/chart7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chart" Target="../charts/chart8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382317A-47A2-44CE-8FC4-EA37027EF7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9642259"/>
              </p:ext>
            </p:extLst>
          </p:nvPr>
        </p:nvGraphicFramePr>
        <p:xfrm>
          <a:off x="6142181" y="0"/>
          <a:ext cx="604982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CB15088-3C8C-4C55-92C4-98D9CD0B11B5}"/>
              </a:ext>
            </a:extLst>
          </p:cNvPr>
          <p:cNvSpPr txBox="1"/>
          <p:nvPr/>
        </p:nvSpPr>
        <p:spPr>
          <a:xfrm>
            <a:off x="8649962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150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pic>
        <p:nvPicPr>
          <p:cNvPr id="8" name="Picture 7" descr="A plate of food on a table&#10;&#10;Description automatically generated">
            <a:extLst>
              <a:ext uri="{FF2B5EF4-FFF2-40B4-BE49-F238E27FC236}">
                <a16:creationId xmlns:a16="http://schemas.microsoft.com/office/drawing/2014/main" id="{BA13CCE3-7AE9-4207-BF35-91CD79C7BF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" r="19619"/>
          <a:stretch/>
        </p:blipFill>
        <p:spPr>
          <a:xfrm rot="16200000">
            <a:off x="-644818" y="247973"/>
            <a:ext cx="7211943" cy="6362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D367F-7424-4C9B-9917-DA49673040FC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  <a:ln>
            <a:solidFill>
              <a:srgbClr val="FDDD6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Oatmeal with blueberries and almonds</a:t>
            </a:r>
          </a:p>
        </p:txBody>
      </p:sp>
    </p:spTree>
    <p:extLst>
      <p:ext uri="{BB962C8B-B14F-4D97-AF65-F5344CB8AC3E}">
        <p14:creationId xmlns:p14="http://schemas.microsoft.com/office/powerpoint/2010/main" val="3797119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wl of food with broccoli&#10;&#10;Description automatically generated">
            <a:extLst>
              <a:ext uri="{FF2B5EF4-FFF2-40B4-BE49-F238E27FC236}">
                <a16:creationId xmlns:a16="http://schemas.microsoft.com/office/drawing/2014/main" id="{943673C9-5DDE-4727-96F1-B0E4098A3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91000" y="0"/>
            <a:ext cx="10287000" cy="6858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D4D26D9-7846-4505-8A15-13CA0D4FB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263086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78B105-33E5-4FA4-97A7-415CE12B1E71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250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BA865-9D47-4DAD-A29B-6862A990EB59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  <a:ln>
            <a:solidFill>
              <a:srgbClr val="FBA1C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Chicken and broccoli in garlic sauce</a:t>
            </a:r>
          </a:p>
        </p:txBody>
      </p:sp>
    </p:spTree>
    <p:extLst>
      <p:ext uri="{BB962C8B-B14F-4D97-AF65-F5344CB8AC3E}">
        <p14:creationId xmlns:p14="http://schemas.microsoft.com/office/powerpoint/2010/main" val="130507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sh is filled with food&#10;&#10;Description automatically generated">
            <a:extLst>
              <a:ext uri="{FF2B5EF4-FFF2-40B4-BE49-F238E27FC236}">
                <a16:creationId xmlns:a16="http://schemas.microsoft.com/office/drawing/2014/main" id="{2A8579D3-98FA-401F-B891-E255634B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2568" y="0"/>
            <a:ext cx="10248568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6F23E2-018D-4EF3-9DB4-1A86FDCB8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3542689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4DB05D-603F-420F-AEF0-FF15C069065D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300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49DD4-AA66-4331-9E8A-09A63955D52C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  <a:ln>
            <a:solidFill>
              <a:srgbClr val="81E5E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Cobb salad</a:t>
            </a:r>
          </a:p>
        </p:txBody>
      </p:sp>
    </p:spTree>
    <p:extLst>
      <p:ext uri="{BB962C8B-B14F-4D97-AF65-F5344CB8AC3E}">
        <p14:creationId xmlns:p14="http://schemas.microsoft.com/office/powerpoint/2010/main" val="1451663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te of food on a table&#10;&#10;Description automatically generated">
            <a:extLst>
              <a:ext uri="{FF2B5EF4-FFF2-40B4-BE49-F238E27FC236}">
                <a16:creationId xmlns:a16="http://schemas.microsoft.com/office/drawing/2014/main" id="{F04298CF-3B50-4E63-AED4-205C64E08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0"/>
          <a:stretch/>
        </p:blipFill>
        <p:spPr>
          <a:xfrm>
            <a:off x="-4763519" y="0"/>
            <a:ext cx="10972408" cy="6839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F6F82-3A1B-465B-88D7-EE58FFA42FFA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  <a:ln>
            <a:solidFill>
              <a:srgbClr val="81E5E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Shrimp scampi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5AFB42D-6F45-4365-B801-76171F61A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955466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784457-CD02-45B9-8163-2D9C3BBC10D1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420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</p:spTree>
    <p:extLst>
      <p:ext uri="{BB962C8B-B14F-4D97-AF65-F5344CB8AC3E}">
        <p14:creationId xmlns:p14="http://schemas.microsoft.com/office/powerpoint/2010/main" val="728786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te of food on a table&#10;&#10;Description automatically generated">
            <a:extLst>
              <a:ext uri="{FF2B5EF4-FFF2-40B4-BE49-F238E27FC236}">
                <a16:creationId xmlns:a16="http://schemas.microsoft.com/office/drawing/2014/main" id="{26A318E4-CBAF-419B-861D-A7FA6AF7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r="19618"/>
          <a:stretch/>
        </p:blipFill>
        <p:spPr>
          <a:xfrm>
            <a:off x="583946" y="186267"/>
            <a:ext cx="1835181" cy="1828800"/>
          </a:xfrm>
          <a:prstGeom prst="rect">
            <a:avLst/>
          </a:prstGeom>
        </p:spPr>
      </p:pic>
      <p:pic>
        <p:nvPicPr>
          <p:cNvPr id="3" name="Picture 2" descr="A bowl of food with broccoli&#10;&#10;Description automatically generated">
            <a:extLst>
              <a:ext uri="{FF2B5EF4-FFF2-40B4-BE49-F238E27FC236}">
                <a16:creationId xmlns:a16="http://schemas.microsoft.com/office/drawing/2014/main" id="{0289E252-3DE8-47D9-B798-0956E713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6" t="8400" r="14255"/>
          <a:stretch/>
        </p:blipFill>
        <p:spPr>
          <a:xfrm>
            <a:off x="599367" y="2514600"/>
            <a:ext cx="1835180" cy="1828800"/>
          </a:xfrm>
          <a:prstGeom prst="rect">
            <a:avLst/>
          </a:prstGeom>
        </p:spPr>
      </p:pic>
      <p:pic>
        <p:nvPicPr>
          <p:cNvPr id="4" name="Picture 3" descr="A picture containing food, indoor, cup, table&#10;&#10;Description automatically generated">
            <a:extLst>
              <a:ext uri="{FF2B5EF4-FFF2-40B4-BE49-F238E27FC236}">
                <a16:creationId xmlns:a16="http://schemas.microsoft.com/office/drawing/2014/main" id="{6C0C8BF6-DC28-4229-B626-8820F06CD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/>
          <a:stretch/>
        </p:blipFill>
        <p:spPr>
          <a:xfrm>
            <a:off x="583946" y="4842933"/>
            <a:ext cx="1866023" cy="18288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2AE69E-51F8-457A-BB25-715B85A40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7381630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71135B-BD81-4ACF-9BE6-AD69A17772C2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1150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5F3A2-93A4-46FD-8087-73321E68DBDC}"/>
              </a:ext>
            </a:extLst>
          </p:cNvPr>
          <p:cNvSpPr/>
          <p:nvPr/>
        </p:nvSpPr>
        <p:spPr>
          <a:xfrm>
            <a:off x="3022346" y="4842933"/>
            <a:ext cx="1835180" cy="1828800"/>
          </a:xfrm>
          <a:prstGeom prst="rect">
            <a:avLst/>
          </a:prstGeom>
          <a:ln>
            <a:solidFill>
              <a:srgbClr val="81E5E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Bedtime snack</a:t>
            </a:r>
          </a:p>
        </p:txBody>
      </p:sp>
      <p:pic>
        <p:nvPicPr>
          <p:cNvPr id="12" name="Picture 11" descr="A cut in half&#10;&#10;Description automatically generated">
            <a:extLst>
              <a:ext uri="{FF2B5EF4-FFF2-40B4-BE49-F238E27FC236}">
                <a16:creationId xmlns:a16="http://schemas.microsoft.com/office/drawing/2014/main" id="{C2BD4032-797F-442A-9F9C-825FF9CF7A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6"/>
          <a:stretch/>
        </p:blipFill>
        <p:spPr>
          <a:xfrm>
            <a:off x="3019832" y="186268"/>
            <a:ext cx="1837694" cy="1828799"/>
          </a:xfrm>
          <a:prstGeom prst="rect">
            <a:avLst/>
          </a:prstGeom>
        </p:spPr>
      </p:pic>
      <p:pic>
        <p:nvPicPr>
          <p:cNvPr id="13" name="Picture 12" descr="A bowl of food with broccoli&#10;&#10;Description automatically generated">
            <a:extLst>
              <a:ext uri="{FF2B5EF4-FFF2-40B4-BE49-F238E27FC236}">
                <a16:creationId xmlns:a16="http://schemas.microsoft.com/office/drawing/2014/main" id="{71265ACB-F741-4958-8563-8FE910AFCE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3" r="20835"/>
          <a:stretch/>
        </p:blipFill>
        <p:spPr>
          <a:xfrm flipH="1">
            <a:off x="3019832" y="2514600"/>
            <a:ext cx="183769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6B514B-4328-4AC3-89A8-C88025C4F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5"/>
          <a:stretch/>
        </p:blipFill>
        <p:spPr>
          <a:xfrm>
            <a:off x="-59821" y="0"/>
            <a:ext cx="6238946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898BB35-EC78-46DE-92D6-263BEA4CF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13385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01D647-20E0-48A9-A2EF-B661C2E8DAD1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105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076D9-0AAF-4511-9E66-EFE30EA8E005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  <a:ln>
            <a:solidFill>
              <a:srgbClr val="FBA1C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Greek yogurt with raspberries</a:t>
            </a:r>
          </a:p>
        </p:txBody>
      </p:sp>
    </p:spTree>
    <p:extLst>
      <p:ext uri="{BB962C8B-B14F-4D97-AF65-F5344CB8AC3E}">
        <p14:creationId xmlns:p14="http://schemas.microsoft.com/office/powerpoint/2010/main" val="600800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table, food, plate&#10;&#10;Description automatically generated">
            <a:extLst>
              <a:ext uri="{FF2B5EF4-FFF2-40B4-BE49-F238E27FC236}">
                <a16:creationId xmlns:a16="http://schemas.microsoft.com/office/drawing/2014/main" id="{286B514B-4328-4AC3-89A8-C88025C4F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17"/>
          <a:stretch/>
        </p:blipFill>
        <p:spPr>
          <a:xfrm>
            <a:off x="-3060264" y="0"/>
            <a:ext cx="9235287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898BB35-EC78-46DE-92D6-263BEA4CF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094719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01D647-20E0-48A9-A2EF-B661C2E8DAD1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125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076D9-0AAF-4511-9E66-EFE30EA8E005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  <a:ln>
            <a:solidFill>
              <a:srgbClr val="FDDD6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Greek yogurt with peaches</a:t>
            </a:r>
          </a:p>
        </p:txBody>
      </p:sp>
    </p:spTree>
    <p:extLst>
      <p:ext uri="{BB962C8B-B14F-4D97-AF65-F5344CB8AC3E}">
        <p14:creationId xmlns:p14="http://schemas.microsoft.com/office/powerpoint/2010/main" val="291172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te of food on a table&#10;&#10;Description automatically generated">
            <a:extLst>
              <a:ext uri="{FF2B5EF4-FFF2-40B4-BE49-F238E27FC236}">
                <a16:creationId xmlns:a16="http://schemas.microsoft.com/office/drawing/2014/main" id="{26A318E4-CBAF-419B-861D-A7FA6AF7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r="19618"/>
          <a:stretch/>
        </p:blipFill>
        <p:spPr>
          <a:xfrm>
            <a:off x="583946" y="186267"/>
            <a:ext cx="1835181" cy="1828800"/>
          </a:xfrm>
          <a:prstGeom prst="rect">
            <a:avLst/>
          </a:prstGeom>
        </p:spPr>
      </p:pic>
      <p:pic>
        <p:nvPicPr>
          <p:cNvPr id="3" name="Picture 2" descr="A bowl of food with broccoli&#10;&#10;Description automatically generated">
            <a:extLst>
              <a:ext uri="{FF2B5EF4-FFF2-40B4-BE49-F238E27FC236}">
                <a16:creationId xmlns:a16="http://schemas.microsoft.com/office/drawing/2014/main" id="{0289E252-3DE8-47D9-B798-0956E713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6" t="8400" r="14255"/>
          <a:stretch/>
        </p:blipFill>
        <p:spPr>
          <a:xfrm>
            <a:off x="599367" y="2514600"/>
            <a:ext cx="1835180" cy="1828800"/>
          </a:xfrm>
          <a:prstGeom prst="rect">
            <a:avLst/>
          </a:prstGeom>
        </p:spPr>
      </p:pic>
      <p:pic>
        <p:nvPicPr>
          <p:cNvPr id="4" name="Picture 3" descr="A picture containing food, indoor, cup, table&#10;&#10;Description automatically generated">
            <a:extLst>
              <a:ext uri="{FF2B5EF4-FFF2-40B4-BE49-F238E27FC236}">
                <a16:creationId xmlns:a16="http://schemas.microsoft.com/office/drawing/2014/main" id="{6C0C8BF6-DC28-4229-B626-8820F06CD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/>
          <a:stretch/>
        </p:blipFill>
        <p:spPr>
          <a:xfrm>
            <a:off x="583946" y="4842933"/>
            <a:ext cx="1866023" cy="18288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2AE69E-51F8-457A-BB25-715B85A40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3699277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71135B-BD81-4ACF-9BE6-AD69A17772C2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1275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pic>
        <p:nvPicPr>
          <p:cNvPr id="12" name="Picture 11" descr="A cut in half&#10;&#10;Description automatically generated">
            <a:extLst>
              <a:ext uri="{FF2B5EF4-FFF2-40B4-BE49-F238E27FC236}">
                <a16:creationId xmlns:a16="http://schemas.microsoft.com/office/drawing/2014/main" id="{C2BD4032-797F-442A-9F9C-825FF9CF7A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6"/>
          <a:stretch/>
        </p:blipFill>
        <p:spPr>
          <a:xfrm>
            <a:off x="3019832" y="186268"/>
            <a:ext cx="1837694" cy="1828799"/>
          </a:xfrm>
          <a:prstGeom prst="rect">
            <a:avLst/>
          </a:prstGeom>
        </p:spPr>
      </p:pic>
      <p:pic>
        <p:nvPicPr>
          <p:cNvPr id="13" name="Picture 12" descr="A bowl of food with broccoli&#10;&#10;Description automatically generated">
            <a:extLst>
              <a:ext uri="{FF2B5EF4-FFF2-40B4-BE49-F238E27FC236}">
                <a16:creationId xmlns:a16="http://schemas.microsoft.com/office/drawing/2014/main" id="{71265ACB-F741-4958-8563-8FE910AFCE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3" r="20835"/>
          <a:stretch/>
        </p:blipFill>
        <p:spPr>
          <a:xfrm flipH="1">
            <a:off x="3019832" y="2514600"/>
            <a:ext cx="1837694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3E07F6-8E65-4228-B590-AB19B336212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5" b="10595"/>
          <a:stretch/>
        </p:blipFill>
        <p:spPr>
          <a:xfrm>
            <a:off x="3019832" y="4842933"/>
            <a:ext cx="1860876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4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wl of food with broccoli&#10;&#10;Description automatically generated">
            <a:extLst>
              <a:ext uri="{FF2B5EF4-FFF2-40B4-BE49-F238E27FC236}">
                <a16:creationId xmlns:a16="http://schemas.microsoft.com/office/drawing/2014/main" id="{EBD81443-8693-448D-80F9-AF3F5F3946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54"/>
          <a:stretch/>
        </p:blipFill>
        <p:spPr>
          <a:xfrm>
            <a:off x="-2632364" y="0"/>
            <a:ext cx="8820727" cy="68580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0F1B5FF-3CCA-4AA4-A96A-0A8F3AC24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528495"/>
              </p:ext>
            </p:extLst>
          </p:nvPr>
        </p:nvGraphicFramePr>
        <p:xfrm>
          <a:off x="6188363" y="0"/>
          <a:ext cx="6003637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2C4DF-C253-4EC0-888C-655D3D1F928A}"/>
              </a:ext>
            </a:extLst>
          </p:cNvPr>
          <p:cNvSpPr txBox="1"/>
          <p:nvPr/>
        </p:nvSpPr>
        <p:spPr>
          <a:xfrm>
            <a:off x="8673053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375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CFC23-052D-46BE-9C8A-3A42BD9B6146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  <a:ln>
            <a:solidFill>
              <a:srgbClr val="FBA1C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Salmon, brown rice, and asparagus</a:t>
            </a:r>
          </a:p>
        </p:txBody>
      </p:sp>
    </p:spTree>
    <p:extLst>
      <p:ext uri="{BB962C8B-B14F-4D97-AF65-F5344CB8AC3E}">
        <p14:creationId xmlns:p14="http://schemas.microsoft.com/office/powerpoint/2010/main" val="3026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indoor, cup, table&#10;&#10;Description automatically generated">
            <a:extLst>
              <a:ext uri="{FF2B5EF4-FFF2-40B4-BE49-F238E27FC236}">
                <a16:creationId xmlns:a16="http://schemas.microsoft.com/office/drawing/2014/main" id="{E9D37ABE-FEAB-4638-BCE0-1FDD87AB8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8235" y="0"/>
            <a:ext cx="10354235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8DE1C5B-FA7A-4B49-8C84-938A0212E1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6482002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32EB66D-3393-471B-9ECD-D06298E972FB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200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10393-474C-47A0-B524-711E50AA66EF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  <a:ln>
            <a:solidFill>
              <a:srgbClr val="FDDD6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Chocolate cupcake</a:t>
            </a:r>
          </a:p>
        </p:txBody>
      </p:sp>
    </p:spTree>
    <p:extLst>
      <p:ext uri="{BB962C8B-B14F-4D97-AF65-F5344CB8AC3E}">
        <p14:creationId xmlns:p14="http://schemas.microsoft.com/office/powerpoint/2010/main" val="75026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te of food on a table&#10;&#10;Description automatically generated">
            <a:extLst>
              <a:ext uri="{FF2B5EF4-FFF2-40B4-BE49-F238E27FC236}">
                <a16:creationId xmlns:a16="http://schemas.microsoft.com/office/drawing/2014/main" id="{26A318E4-CBAF-419B-861D-A7FA6AF7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r="19618"/>
          <a:stretch/>
        </p:blipFill>
        <p:spPr>
          <a:xfrm>
            <a:off x="583946" y="186267"/>
            <a:ext cx="1835181" cy="1828800"/>
          </a:xfrm>
          <a:prstGeom prst="rect">
            <a:avLst/>
          </a:prstGeom>
        </p:spPr>
      </p:pic>
      <p:pic>
        <p:nvPicPr>
          <p:cNvPr id="3" name="Picture 2" descr="A bowl of food with broccoli&#10;&#10;Description automatically generated">
            <a:extLst>
              <a:ext uri="{FF2B5EF4-FFF2-40B4-BE49-F238E27FC236}">
                <a16:creationId xmlns:a16="http://schemas.microsoft.com/office/drawing/2014/main" id="{0289E252-3DE8-47D9-B798-0956E713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6" t="8400" r="14255"/>
          <a:stretch/>
        </p:blipFill>
        <p:spPr>
          <a:xfrm>
            <a:off x="599367" y="2514600"/>
            <a:ext cx="1835180" cy="1828800"/>
          </a:xfrm>
          <a:prstGeom prst="rect">
            <a:avLst/>
          </a:prstGeom>
        </p:spPr>
      </p:pic>
      <p:pic>
        <p:nvPicPr>
          <p:cNvPr id="4" name="Picture 3" descr="A picture containing food, indoor, cup, table&#10;&#10;Description automatically generated">
            <a:extLst>
              <a:ext uri="{FF2B5EF4-FFF2-40B4-BE49-F238E27FC236}">
                <a16:creationId xmlns:a16="http://schemas.microsoft.com/office/drawing/2014/main" id="{6C0C8BF6-DC28-4229-B626-8820F06CD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/>
          <a:stretch/>
        </p:blipFill>
        <p:spPr>
          <a:xfrm>
            <a:off x="583946" y="4842933"/>
            <a:ext cx="1866023" cy="18288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2AE69E-51F8-457A-BB25-715B85A40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5707713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71135B-BD81-4ACF-9BE6-AD69A17772C2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725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60D10-1965-46D5-97B6-0A11BCF6B34A}"/>
              </a:ext>
            </a:extLst>
          </p:cNvPr>
          <p:cNvSpPr/>
          <p:nvPr/>
        </p:nvSpPr>
        <p:spPr>
          <a:xfrm>
            <a:off x="3022346" y="186267"/>
            <a:ext cx="1835180" cy="1828800"/>
          </a:xfrm>
          <a:prstGeom prst="rect">
            <a:avLst/>
          </a:prstGeom>
          <a:ln>
            <a:solidFill>
              <a:srgbClr val="FBA1C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Afternoon snack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EC8B6-B18D-4AF6-9AB0-4EA45A72EA5B}"/>
              </a:ext>
            </a:extLst>
          </p:cNvPr>
          <p:cNvSpPr/>
          <p:nvPr/>
        </p:nvSpPr>
        <p:spPr>
          <a:xfrm>
            <a:off x="3022346" y="2514600"/>
            <a:ext cx="1835180" cy="1828800"/>
          </a:xfrm>
          <a:prstGeom prst="rect">
            <a:avLst/>
          </a:prstGeom>
          <a:ln>
            <a:solidFill>
              <a:srgbClr val="FDDD6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Dinner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5F3A2-93A4-46FD-8087-73321E68DBDC}"/>
              </a:ext>
            </a:extLst>
          </p:cNvPr>
          <p:cNvSpPr/>
          <p:nvPr/>
        </p:nvSpPr>
        <p:spPr>
          <a:xfrm>
            <a:off x="3022346" y="4842933"/>
            <a:ext cx="1835180" cy="1828800"/>
          </a:xfrm>
          <a:prstGeom prst="rect">
            <a:avLst/>
          </a:prstGeom>
          <a:ln>
            <a:solidFill>
              <a:srgbClr val="81E5E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Bedtime snack</a:t>
            </a:r>
          </a:p>
        </p:txBody>
      </p:sp>
    </p:spTree>
    <p:extLst>
      <p:ext uri="{BB962C8B-B14F-4D97-AF65-F5344CB8AC3E}">
        <p14:creationId xmlns:p14="http://schemas.microsoft.com/office/powerpoint/2010/main" val="45166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od on a plate&#10;&#10;Description automatically generated">
            <a:extLst>
              <a:ext uri="{FF2B5EF4-FFF2-40B4-BE49-F238E27FC236}">
                <a16:creationId xmlns:a16="http://schemas.microsoft.com/office/drawing/2014/main" id="{960D319D-0C1C-4733-A775-DAE86D04F5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63"/>
          <a:stretch/>
        </p:blipFill>
        <p:spPr>
          <a:xfrm>
            <a:off x="-2629020" y="0"/>
            <a:ext cx="8817381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7E15C65-0E60-4DB6-A13D-8D6A2D718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430855"/>
              </p:ext>
            </p:extLst>
          </p:nvPr>
        </p:nvGraphicFramePr>
        <p:xfrm>
          <a:off x="6188363" y="-1"/>
          <a:ext cx="612371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DA263E1-C0C5-46F2-A2D4-38C7EE262EE7}"/>
              </a:ext>
            </a:extLst>
          </p:cNvPr>
          <p:cNvSpPr txBox="1"/>
          <p:nvPr/>
        </p:nvSpPr>
        <p:spPr>
          <a:xfrm>
            <a:off x="8733089" y="3075055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100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CD197-A26C-4243-A8C1-2A35E823418D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  <a:ln>
            <a:solidFill>
              <a:srgbClr val="FDDD6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Hummus and baby carrots</a:t>
            </a:r>
          </a:p>
        </p:txBody>
      </p:sp>
    </p:spTree>
    <p:extLst>
      <p:ext uri="{BB962C8B-B14F-4D97-AF65-F5344CB8AC3E}">
        <p14:creationId xmlns:p14="http://schemas.microsoft.com/office/powerpoint/2010/main" val="415270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ut in half&#10;&#10;Description automatically generated">
            <a:extLst>
              <a:ext uri="{FF2B5EF4-FFF2-40B4-BE49-F238E27FC236}">
                <a16:creationId xmlns:a16="http://schemas.microsoft.com/office/drawing/2014/main" id="{672A5390-C15E-481D-8B8D-D5FAD782F8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D93AAC-B7A9-410B-B8FC-EB4B6012C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637065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283F1A-78F7-4208-B188-751C8933E779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80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4A9CE-CBAF-411B-B2A2-512221C9935D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  <a:ln>
            <a:solidFill>
              <a:srgbClr val="FBA1C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Jerky</a:t>
            </a:r>
          </a:p>
        </p:txBody>
      </p:sp>
    </p:spTree>
    <p:extLst>
      <p:ext uri="{BB962C8B-B14F-4D97-AF65-F5344CB8AC3E}">
        <p14:creationId xmlns:p14="http://schemas.microsoft.com/office/powerpoint/2010/main" val="247425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te of food on a table&#10;&#10;Description automatically generated">
            <a:extLst>
              <a:ext uri="{FF2B5EF4-FFF2-40B4-BE49-F238E27FC236}">
                <a16:creationId xmlns:a16="http://schemas.microsoft.com/office/drawing/2014/main" id="{26A318E4-CBAF-419B-861D-A7FA6AF7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r="19618"/>
          <a:stretch/>
        </p:blipFill>
        <p:spPr>
          <a:xfrm>
            <a:off x="583946" y="186267"/>
            <a:ext cx="1835181" cy="1828800"/>
          </a:xfrm>
          <a:prstGeom prst="rect">
            <a:avLst/>
          </a:prstGeom>
        </p:spPr>
      </p:pic>
      <p:pic>
        <p:nvPicPr>
          <p:cNvPr id="3" name="Picture 2" descr="A bowl of food with broccoli&#10;&#10;Description automatically generated">
            <a:extLst>
              <a:ext uri="{FF2B5EF4-FFF2-40B4-BE49-F238E27FC236}">
                <a16:creationId xmlns:a16="http://schemas.microsoft.com/office/drawing/2014/main" id="{0289E252-3DE8-47D9-B798-0956E713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6" t="8400" r="14255"/>
          <a:stretch/>
        </p:blipFill>
        <p:spPr>
          <a:xfrm>
            <a:off x="599367" y="2514600"/>
            <a:ext cx="1835180" cy="1828800"/>
          </a:xfrm>
          <a:prstGeom prst="rect">
            <a:avLst/>
          </a:prstGeom>
        </p:spPr>
      </p:pic>
      <p:pic>
        <p:nvPicPr>
          <p:cNvPr id="4" name="Picture 3" descr="A picture containing food, indoor, cup, table&#10;&#10;Description automatically generated">
            <a:extLst>
              <a:ext uri="{FF2B5EF4-FFF2-40B4-BE49-F238E27FC236}">
                <a16:creationId xmlns:a16="http://schemas.microsoft.com/office/drawing/2014/main" id="{6C0C8BF6-DC28-4229-B626-8820F06CD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/>
          <a:stretch/>
        </p:blipFill>
        <p:spPr>
          <a:xfrm>
            <a:off x="583946" y="4842933"/>
            <a:ext cx="1866023" cy="18288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2AE69E-51F8-457A-BB25-715B85A40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4661998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71135B-BD81-4ACF-9BE6-AD69A17772C2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825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EC8B6-B18D-4AF6-9AB0-4EA45A72EA5B}"/>
              </a:ext>
            </a:extLst>
          </p:cNvPr>
          <p:cNvSpPr/>
          <p:nvPr/>
        </p:nvSpPr>
        <p:spPr>
          <a:xfrm>
            <a:off x="3022346" y="2514600"/>
            <a:ext cx="1835180" cy="1828800"/>
          </a:xfrm>
          <a:prstGeom prst="rect">
            <a:avLst/>
          </a:prstGeom>
          <a:ln>
            <a:solidFill>
              <a:srgbClr val="FDDD6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Dinner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5F3A2-93A4-46FD-8087-73321E68DBDC}"/>
              </a:ext>
            </a:extLst>
          </p:cNvPr>
          <p:cNvSpPr/>
          <p:nvPr/>
        </p:nvSpPr>
        <p:spPr>
          <a:xfrm>
            <a:off x="3022346" y="4842933"/>
            <a:ext cx="1835180" cy="1828800"/>
          </a:xfrm>
          <a:prstGeom prst="rect">
            <a:avLst/>
          </a:prstGeom>
          <a:ln>
            <a:solidFill>
              <a:srgbClr val="81E5E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Bedtime snack</a:t>
            </a:r>
          </a:p>
        </p:txBody>
      </p:sp>
      <p:pic>
        <p:nvPicPr>
          <p:cNvPr id="12" name="Picture 11" descr="Food on a plate&#10;&#10;Description automatically generated">
            <a:extLst>
              <a:ext uri="{FF2B5EF4-FFF2-40B4-BE49-F238E27FC236}">
                <a16:creationId xmlns:a16="http://schemas.microsoft.com/office/drawing/2014/main" id="{4B4870D3-6979-48D5-A84A-F22F66DEE46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3" r="15663"/>
          <a:stretch/>
        </p:blipFill>
        <p:spPr>
          <a:xfrm>
            <a:off x="3022344" y="186267"/>
            <a:ext cx="183518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0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te of food on a table&#10;&#10;Description automatically generated">
            <a:extLst>
              <a:ext uri="{FF2B5EF4-FFF2-40B4-BE49-F238E27FC236}">
                <a16:creationId xmlns:a16="http://schemas.microsoft.com/office/drawing/2014/main" id="{26A318E4-CBAF-419B-861D-A7FA6AF7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r="19618"/>
          <a:stretch/>
        </p:blipFill>
        <p:spPr>
          <a:xfrm>
            <a:off x="583946" y="186267"/>
            <a:ext cx="1835181" cy="1828800"/>
          </a:xfrm>
          <a:prstGeom prst="rect">
            <a:avLst/>
          </a:prstGeom>
        </p:spPr>
      </p:pic>
      <p:pic>
        <p:nvPicPr>
          <p:cNvPr id="3" name="Picture 2" descr="A bowl of food with broccoli&#10;&#10;Description automatically generated">
            <a:extLst>
              <a:ext uri="{FF2B5EF4-FFF2-40B4-BE49-F238E27FC236}">
                <a16:creationId xmlns:a16="http://schemas.microsoft.com/office/drawing/2014/main" id="{0289E252-3DE8-47D9-B798-0956E713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6" t="8400" r="14255"/>
          <a:stretch/>
        </p:blipFill>
        <p:spPr>
          <a:xfrm>
            <a:off x="599367" y="2514600"/>
            <a:ext cx="1835180" cy="1828800"/>
          </a:xfrm>
          <a:prstGeom prst="rect">
            <a:avLst/>
          </a:prstGeom>
        </p:spPr>
      </p:pic>
      <p:pic>
        <p:nvPicPr>
          <p:cNvPr id="4" name="Picture 3" descr="A picture containing food, indoor, cup, table&#10;&#10;Description automatically generated">
            <a:extLst>
              <a:ext uri="{FF2B5EF4-FFF2-40B4-BE49-F238E27FC236}">
                <a16:creationId xmlns:a16="http://schemas.microsoft.com/office/drawing/2014/main" id="{6C0C8BF6-DC28-4229-B626-8820F06CD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/>
          <a:stretch/>
        </p:blipFill>
        <p:spPr>
          <a:xfrm>
            <a:off x="583946" y="4842933"/>
            <a:ext cx="1866023" cy="18288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2AE69E-51F8-457A-BB25-715B85A40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7549262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71135B-BD81-4ACF-9BE6-AD69A17772C2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805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EC8B6-B18D-4AF6-9AB0-4EA45A72EA5B}"/>
              </a:ext>
            </a:extLst>
          </p:cNvPr>
          <p:cNvSpPr/>
          <p:nvPr/>
        </p:nvSpPr>
        <p:spPr>
          <a:xfrm>
            <a:off x="3022346" y="2514600"/>
            <a:ext cx="1835180" cy="1828800"/>
          </a:xfrm>
          <a:prstGeom prst="rect">
            <a:avLst/>
          </a:prstGeom>
          <a:ln>
            <a:solidFill>
              <a:srgbClr val="FDDD6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Dinner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5F3A2-93A4-46FD-8087-73321E68DBDC}"/>
              </a:ext>
            </a:extLst>
          </p:cNvPr>
          <p:cNvSpPr/>
          <p:nvPr/>
        </p:nvSpPr>
        <p:spPr>
          <a:xfrm>
            <a:off x="3022346" y="4842933"/>
            <a:ext cx="1835180" cy="1828800"/>
          </a:xfrm>
          <a:prstGeom prst="rect">
            <a:avLst/>
          </a:prstGeom>
          <a:ln>
            <a:solidFill>
              <a:srgbClr val="81E5E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Bedtime snack</a:t>
            </a:r>
          </a:p>
        </p:txBody>
      </p:sp>
      <p:pic>
        <p:nvPicPr>
          <p:cNvPr id="12" name="Picture 11" descr="A cut in half&#10;&#10;Description automatically generated">
            <a:extLst>
              <a:ext uri="{FF2B5EF4-FFF2-40B4-BE49-F238E27FC236}">
                <a16:creationId xmlns:a16="http://schemas.microsoft.com/office/drawing/2014/main" id="{C2BD4032-797F-442A-9F9C-825FF9CF7A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6"/>
          <a:stretch/>
        </p:blipFill>
        <p:spPr>
          <a:xfrm>
            <a:off x="3019832" y="186268"/>
            <a:ext cx="1837694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0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te of food and a cup of coffee&#10;&#10;Description automatically generated">
            <a:extLst>
              <a:ext uri="{FF2B5EF4-FFF2-40B4-BE49-F238E27FC236}">
                <a16:creationId xmlns:a16="http://schemas.microsoft.com/office/drawing/2014/main" id="{EBEEBF3B-74A4-4418-8BE4-0B0DCB8B7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9" y="0"/>
            <a:ext cx="9143999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151CEE5-4A40-4E9E-B262-D781B4768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7360244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FA8ABE-B3A6-48FD-A9F5-C68CF7E9DE51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550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FCA98-C8C2-4A6E-B22F-E55C0CB651E6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  <a:ln>
            <a:solidFill>
              <a:srgbClr val="FDDD6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Steak, baked potato, salad, and roll</a:t>
            </a:r>
          </a:p>
        </p:txBody>
      </p:sp>
    </p:spTree>
    <p:extLst>
      <p:ext uri="{BB962C8B-B14F-4D97-AF65-F5344CB8AC3E}">
        <p14:creationId xmlns:p14="http://schemas.microsoft.com/office/powerpoint/2010/main" val="1550206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lorama">
      <a:dk1>
        <a:srgbClr val="262626"/>
      </a:dk1>
      <a:lt1>
        <a:sysClr val="window" lastClr="FFFFFF"/>
      </a:lt1>
      <a:dk2>
        <a:srgbClr val="262626"/>
      </a:dk2>
      <a:lt2>
        <a:srgbClr val="FFFFFF"/>
      </a:lt2>
      <a:accent1>
        <a:srgbClr val="FFC34A"/>
      </a:accent1>
      <a:accent2>
        <a:srgbClr val="EC297C"/>
      </a:accent2>
      <a:accent3>
        <a:srgbClr val="3DC4EA"/>
      </a:accent3>
      <a:accent4>
        <a:srgbClr val="0F76A1"/>
      </a:accent4>
      <a:accent5>
        <a:srgbClr val="DB31DB"/>
      </a:accent5>
      <a:accent6>
        <a:srgbClr val="A41DA8"/>
      </a:accent6>
      <a:hlink>
        <a:srgbClr val="0563C1"/>
      </a:hlink>
      <a:folHlink>
        <a:srgbClr val="954F72"/>
      </a:folHlink>
    </a:clrScheme>
    <a:fontScheme name="Custom 46">
      <a:majorFont>
        <a:latin typeface="Viga"/>
        <a:ea typeface=""/>
        <a:cs typeface=""/>
      </a:majorFont>
      <a:minorFont>
        <a:latin typeface="Ubuntu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4509</TotalTime>
  <Words>200</Words>
  <Application>Microsoft Office PowerPoint</Application>
  <PresentationFormat>Widescreen</PresentationFormat>
  <Paragraphs>144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Peace Sans</vt:lpstr>
      <vt:lpstr>Ubuntu Light</vt:lpstr>
      <vt:lpstr>Viga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user'</dc:creator>
  <cp:lastModifiedBy>Frankie Wolf</cp:lastModifiedBy>
  <cp:revision>344</cp:revision>
  <dcterms:created xsi:type="dcterms:W3CDTF">2018-10-10T00:12:21Z</dcterms:created>
  <dcterms:modified xsi:type="dcterms:W3CDTF">2020-03-27T18:31:13Z</dcterms:modified>
</cp:coreProperties>
</file>